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9" r:id="rId1"/>
  </p:sldMasterIdLst>
  <p:notesMasterIdLst>
    <p:notesMasterId r:id="rId56"/>
  </p:notesMasterIdLst>
  <p:sldIdLst>
    <p:sldId id="259" r:id="rId2"/>
    <p:sldId id="258" r:id="rId3"/>
    <p:sldId id="306" r:id="rId4"/>
    <p:sldId id="307" r:id="rId5"/>
    <p:sldId id="301" r:id="rId6"/>
    <p:sldId id="302" r:id="rId7"/>
    <p:sldId id="309" r:id="rId8"/>
    <p:sldId id="308" r:id="rId9"/>
    <p:sldId id="310" r:id="rId10"/>
    <p:sldId id="311" r:id="rId11"/>
    <p:sldId id="312" r:id="rId12"/>
    <p:sldId id="313" r:id="rId13"/>
    <p:sldId id="320" r:id="rId14"/>
    <p:sldId id="314" r:id="rId15"/>
    <p:sldId id="315" r:id="rId16"/>
    <p:sldId id="318" r:id="rId17"/>
    <p:sldId id="326" r:id="rId18"/>
    <p:sldId id="324" r:id="rId19"/>
    <p:sldId id="325" r:id="rId20"/>
    <p:sldId id="327" r:id="rId21"/>
    <p:sldId id="316" r:id="rId22"/>
    <p:sldId id="317" r:id="rId23"/>
    <p:sldId id="319" r:id="rId24"/>
    <p:sldId id="322" r:id="rId25"/>
    <p:sldId id="321" r:id="rId26"/>
    <p:sldId id="323" r:id="rId27"/>
    <p:sldId id="334" r:id="rId28"/>
    <p:sldId id="335" r:id="rId29"/>
    <p:sldId id="330" r:id="rId30"/>
    <p:sldId id="331" r:id="rId31"/>
    <p:sldId id="332" r:id="rId32"/>
    <p:sldId id="333" r:id="rId33"/>
    <p:sldId id="257" r:id="rId34"/>
    <p:sldId id="328" r:id="rId35"/>
    <p:sldId id="260" r:id="rId36"/>
    <p:sldId id="261" r:id="rId37"/>
    <p:sldId id="284" r:id="rId38"/>
    <p:sldId id="262" r:id="rId39"/>
    <p:sldId id="285" r:id="rId40"/>
    <p:sldId id="263" r:id="rId41"/>
    <p:sldId id="265" r:id="rId42"/>
    <p:sldId id="288" r:id="rId43"/>
    <p:sldId id="266" r:id="rId44"/>
    <p:sldId id="291" r:id="rId45"/>
    <p:sldId id="267" r:id="rId46"/>
    <p:sldId id="293" r:id="rId47"/>
    <p:sldId id="294" r:id="rId48"/>
    <p:sldId id="295" r:id="rId49"/>
    <p:sldId id="300" r:id="rId50"/>
    <p:sldId id="297" r:id="rId51"/>
    <p:sldId id="298" r:id="rId52"/>
    <p:sldId id="299" r:id="rId53"/>
    <p:sldId id="283" r:id="rId54"/>
    <p:sldId id="336" r:id="rId55"/>
  </p:sldIdLst>
  <p:sldSz cx="9144000" cy="6858000" type="screen4x3"/>
  <p:notesSz cx="7315200" cy="9601200"/>
  <p:defaultTextStyle>
    <a:defPPr>
      <a:defRPr lang="en-US"/>
    </a:defPPr>
    <a:lvl1pPr algn="l" rtl="0" fontAlgn="base">
      <a:spcBef>
        <a:spcPct val="0"/>
      </a:spcBef>
      <a:spcAft>
        <a:spcPct val="0"/>
      </a:spcAft>
      <a:defRPr sz="2400" b="1" kern="1200">
        <a:solidFill>
          <a:schemeClr val="tx1"/>
        </a:solidFill>
        <a:latin typeface="Tahoma" pitchFamily="34" charset="0"/>
        <a:ea typeface="ＭＳ Ｐゴシック" pitchFamily="30" charset="-128"/>
        <a:cs typeface="+mn-cs"/>
      </a:defRPr>
    </a:lvl1pPr>
    <a:lvl2pPr marL="457200" algn="l" rtl="0" fontAlgn="base">
      <a:spcBef>
        <a:spcPct val="0"/>
      </a:spcBef>
      <a:spcAft>
        <a:spcPct val="0"/>
      </a:spcAft>
      <a:defRPr sz="2400" b="1" kern="1200">
        <a:solidFill>
          <a:schemeClr val="tx1"/>
        </a:solidFill>
        <a:latin typeface="Tahoma" pitchFamily="34" charset="0"/>
        <a:ea typeface="ＭＳ Ｐゴシック" pitchFamily="30" charset="-128"/>
        <a:cs typeface="+mn-cs"/>
      </a:defRPr>
    </a:lvl2pPr>
    <a:lvl3pPr marL="914400" algn="l" rtl="0" fontAlgn="base">
      <a:spcBef>
        <a:spcPct val="0"/>
      </a:spcBef>
      <a:spcAft>
        <a:spcPct val="0"/>
      </a:spcAft>
      <a:defRPr sz="2400" b="1" kern="1200">
        <a:solidFill>
          <a:schemeClr val="tx1"/>
        </a:solidFill>
        <a:latin typeface="Tahoma" pitchFamily="34" charset="0"/>
        <a:ea typeface="ＭＳ Ｐゴシック" pitchFamily="30" charset="-128"/>
        <a:cs typeface="+mn-cs"/>
      </a:defRPr>
    </a:lvl3pPr>
    <a:lvl4pPr marL="1371600" algn="l" rtl="0" fontAlgn="base">
      <a:spcBef>
        <a:spcPct val="0"/>
      </a:spcBef>
      <a:spcAft>
        <a:spcPct val="0"/>
      </a:spcAft>
      <a:defRPr sz="2400" b="1" kern="1200">
        <a:solidFill>
          <a:schemeClr val="tx1"/>
        </a:solidFill>
        <a:latin typeface="Tahoma" pitchFamily="34" charset="0"/>
        <a:ea typeface="ＭＳ Ｐゴシック" pitchFamily="30" charset="-128"/>
        <a:cs typeface="+mn-cs"/>
      </a:defRPr>
    </a:lvl4pPr>
    <a:lvl5pPr marL="1828800" algn="l" rtl="0" fontAlgn="base">
      <a:spcBef>
        <a:spcPct val="0"/>
      </a:spcBef>
      <a:spcAft>
        <a:spcPct val="0"/>
      </a:spcAft>
      <a:defRPr sz="2400" b="1" kern="1200">
        <a:solidFill>
          <a:schemeClr val="tx1"/>
        </a:solidFill>
        <a:latin typeface="Tahoma" pitchFamily="34" charset="0"/>
        <a:ea typeface="ＭＳ Ｐゴシック" pitchFamily="30" charset="-128"/>
        <a:cs typeface="+mn-cs"/>
      </a:defRPr>
    </a:lvl5pPr>
    <a:lvl6pPr marL="2286000" algn="l" defTabSz="914400" rtl="0" eaLnBrk="1" latinLnBrk="0" hangingPunct="1">
      <a:defRPr sz="2400" b="1" kern="1200">
        <a:solidFill>
          <a:schemeClr val="tx1"/>
        </a:solidFill>
        <a:latin typeface="Tahoma" pitchFamily="34" charset="0"/>
        <a:ea typeface="ＭＳ Ｐゴシック" pitchFamily="30" charset="-128"/>
        <a:cs typeface="+mn-cs"/>
      </a:defRPr>
    </a:lvl6pPr>
    <a:lvl7pPr marL="2743200" algn="l" defTabSz="914400" rtl="0" eaLnBrk="1" latinLnBrk="0" hangingPunct="1">
      <a:defRPr sz="2400" b="1" kern="1200">
        <a:solidFill>
          <a:schemeClr val="tx1"/>
        </a:solidFill>
        <a:latin typeface="Tahoma" pitchFamily="34" charset="0"/>
        <a:ea typeface="ＭＳ Ｐゴシック" pitchFamily="30" charset="-128"/>
        <a:cs typeface="+mn-cs"/>
      </a:defRPr>
    </a:lvl7pPr>
    <a:lvl8pPr marL="3200400" algn="l" defTabSz="914400" rtl="0" eaLnBrk="1" latinLnBrk="0" hangingPunct="1">
      <a:defRPr sz="2400" b="1" kern="1200">
        <a:solidFill>
          <a:schemeClr val="tx1"/>
        </a:solidFill>
        <a:latin typeface="Tahoma" pitchFamily="34" charset="0"/>
        <a:ea typeface="ＭＳ Ｐゴシック" pitchFamily="30" charset="-128"/>
        <a:cs typeface="+mn-cs"/>
      </a:defRPr>
    </a:lvl8pPr>
    <a:lvl9pPr marL="3657600" algn="l" defTabSz="914400" rtl="0" eaLnBrk="1" latinLnBrk="0" hangingPunct="1">
      <a:defRPr sz="2400" b="1" kern="1200">
        <a:solidFill>
          <a:schemeClr val="tx1"/>
        </a:solidFill>
        <a:latin typeface="Tahoma" pitchFamily="34" charset="0"/>
        <a:ea typeface="ＭＳ Ｐゴシック" pitchFamily="3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33"/>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144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964317-B2AB-4100-9268-F33ADBE79BE2}"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DB6F4E0E-CCED-43E7-8F20-0C1C7A661D9A}" type="pres">
      <dgm:prSet presAssocID="{31964317-B2AB-4100-9268-F33ADBE79BE2}" presName="Name0" presStyleCnt="0">
        <dgm:presLayoutVars>
          <dgm:dir/>
          <dgm:resizeHandles val="exact"/>
        </dgm:presLayoutVars>
      </dgm:prSet>
      <dgm:spPr/>
    </dgm:pt>
  </dgm:ptLst>
  <dgm:cxnLst>
    <dgm:cxn modelId="{D27A95D7-0230-4719-B469-3B0D27716770}" type="presOf" srcId="{31964317-B2AB-4100-9268-F33ADBE79BE2}" destId="{DB6F4E0E-CCED-43E7-8F20-0C1C7A661D9A}" srcOrd="0"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D728FC-693F-4080-926A-923E112379A9}" type="doc">
      <dgm:prSet loTypeId="urn:microsoft.com/office/officeart/2005/8/layout/target2" loCatId="relationship" qsTypeId="urn:microsoft.com/office/officeart/2005/8/quickstyle/simple1" qsCatId="simple" csTypeId="urn:microsoft.com/office/officeart/2005/8/colors/accent1_2" csCatId="accent1" phldr="1"/>
      <dgm:spPr/>
      <dgm:t>
        <a:bodyPr/>
        <a:lstStyle/>
        <a:p>
          <a:endParaRPr lang="en-US"/>
        </a:p>
      </dgm:t>
    </dgm:pt>
    <dgm:pt modelId="{E8A7B076-F3FC-4245-90D6-85EED1045F39}">
      <dgm:prSet phldrT="[Text]"/>
      <dgm:spPr>
        <a:solidFill>
          <a:srgbClr val="0070C0"/>
        </a:solidFill>
      </dgm:spPr>
      <dgm:t>
        <a:bodyPr/>
        <a:lstStyle/>
        <a:p>
          <a:r>
            <a:rPr lang="en-US" dirty="0" err="1"/>
            <a:t>Jframe</a:t>
          </a:r>
          <a:r>
            <a:rPr lang="en-US" dirty="0"/>
            <a:t> (</a:t>
          </a:r>
          <a:r>
            <a:rPr lang="en-US" dirty="0" err="1"/>
            <a:t>MainJFrame</a:t>
          </a:r>
          <a:r>
            <a:rPr lang="en-US" dirty="0"/>
            <a:t>)</a:t>
          </a:r>
        </a:p>
      </dgm:t>
    </dgm:pt>
    <dgm:pt modelId="{DA4F2AE5-9786-469D-AD58-B5F3644CC824}" type="parTrans" cxnId="{AAA4DBF4-FAB3-45F4-9648-9ED4B16C3357}">
      <dgm:prSet/>
      <dgm:spPr/>
      <dgm:t>
        <a:bodyPr/>
        <a:lstStyle/>
        <a:p>
          <a:endParaRPr lang="en-US"/>
        </a:p>
      </dgm:t>
    </dgm:pt>
    <dgm:pt modelId="{FFCD4077-DFE8-49B3-A64B-5C4EA5917C96}" type="sibTrans" cxnId="{AAA4DBF4-FAB3-45F4-9648-9ED4B16C3357}">
      <dgm:prSet/>
      <dgm:spPr/>
      <dgm:t>
        <a:bodyPr/>
        <a:lstStyle/>
        <a:p>
          <a:endParaRPr lang="en-US"/>
        </a:p>
      </dgm:t>
    </dgm:pt>
    <dgm:pt modelId="{DD74882D-E468-440C-8219-C285232247E2}">
      <dgm:prSet phldrT="[Text]" custT="1"/>
      <dgm:spPr/>
      <dgm:t>
        <a:bodyPr>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r>
            <a:rPr lang="en-US" sz="2000" b="1" cap="none" spc="0" dirty="0">
              <a:ln/>
              <a:solidFill>
                <a:srgbClr val="002060"/>
              </a:solidFill>
              <a:effectLst/>
            </a:rPr>
            <a:t>Product Catalog</a:t>
          </a:r>
        </a:p>
      </dgm:t>
    </dgm:pt>
    <dgm:pt modelId="{CD922221-E629-4BC7-980D-D6592A188FAE}" type="parTrans" cxnId="{FE879031-2544-4998-B4F6-B5B2CCCF6BD7}">
      <dgm:prSet/>
      <dgm:spPr/>
      <dgm:t>
        <a:bodyPr/>
        <a:lstStyle/>
        <a:p>
          <a:endParaRPr lang="en-US"/>
        </a:p>
      </dgm:t>
    </dgm:pt>
    <dgm:pt modelId="{4F0AC2C3-3DD4-4041-9223-BBFE37FD86ED}" type="sibTrans" cxnId="{FE879031-2544-4998-B4F6-B5B2CCCF6BD7}">
      <dgm:prSet/>
      <dgm:spPr/>
      <dgm:t>
        <a:bodyPr/>
        <a:lstStyle/>
        <a:p>
          <a:endParaRPr lang="en-US"/>
        </a:p>
      </dgm:t>
    </dgm:pt>
    <dgm:pt modelId="{063D5A01-C903-4B1F-8F1E-862DFC0DF414}">
      <dgm:prSet phldrT="[Text]"/>
      <dgm:spPr>
        <a:solidFill>
          <a:schemeClr val="tx2">
            <a:lumMod val="60000"/>
            <a:lumOff val="40000"/>
          </a:schemeClr>
        </a:solidFill>
        <a:ln>
          <a:solidFill>
            <a:srgbClr val="FFC000"/>
          </a:solidFill>
        </a:ln>
      </dgm:spPr>
      <dgm:t>
        <a:bodyPr/>
        <a:lstStyle/>
        <a:p>
          <a:r>
            <a:rPr lang="en-US" dirty="0"/>
            <a:t>Add Product </a:t>
          </a:r>
          <a:r>
            <a:rPr lang="en-US" dirty="0" err="1"/>
            <a:t>JPanel</a:t>
          </a:r>
          <a:endParaRPr lang="en-US" dirty="0"/>
        </a:p>
      </dgm:t>
    </dgm:pt>
    <dgm:pt modelId="{305D78F6-B966-448F-8F40-8019FFC412A8}" type="parTrans" cxnId="{7BFD7ABF-AAED-443F-BAB3-5BE132D48AE8}">
      <dgm:prSet/>
      <dgm:spPr/>
      <dgm:t>
        <a:bodyPr/>
        <a:lstStyle/>
        <a:p>
          <a:endParaRPr lang="en-US"/>
        </a:p>
      </dgm:t>
    </dgm:pt>
    <dgm:pt modelId="{C53D5982-243C-4867-8A0D-E1BDFDCD4DCC}" type="sibTrans" cxnId="{7BFD7ABF-AAED-443F-BAB3-5BE132D48AE8}">
      <dgm:prSet/>
      <dgm:spPr/>
      <dgm:t>
        <a:bodyPr/>
        <a:lstStyle/>
        <a:p>
          <a:endParaRPr lang="en-US"/>
        </a:p>
      </dgm:t>
    </dgm:pt>
    <dgm:pt modelId="{CD353489-77D4-4A5A-91A0-F2278D65E825}">
      <dgm:prSet phldrT="[Text]"/>
      <dgm:spPr/>
      <dgm:t>
        <a:bodyPr>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r>
            <a:rPr lang="en-US" b="1" cap="none" spc="0" dirty="0">
              <a:ln/>
              <a:solidFill>
                <a:srgbClr val="002060"/>
              </a:solidFill>
              <a:effectLst/>
            </a:rPr>
            <a:t>Product </a:t>
          </a:r>
          <a:r>
            <a:rPr lang="en-US" b="1" cap="none" spc="0" dirty="0" err="1">
              <a:ln/>
              <a:solidFill>
                <a:srgbClr val="002060"/>
              </a:solidFill>
              <a:effectLst/>
            </a:rPr>
            <a:t>Catlog</a:t>
          </a:r>
          <a:endParaRPr lang="en-US" b="1" cap="none" spc="0" dirty="0">
            <a:ln/>
            <a:solidFill>
              <a:srgbClr val="002060"/>
            </a:solidFill>
            <a:effectLst/>
          </a:endParaRPr>
        </a:p>
      </dgm:t>
    </dgm:pt>
    <dgm:pt modelId="{7F76502A-054D-4E3F-98F6-5CA18926EE47}" type="parTrans" cxnId="{1E507F61-982C-4156-B86C-F93439A1C4F3}">
      <dgm:prSet/>
      <dgm:spPr/>
      <dgm:t>
        <a:bodyPr/>
        <a:lstStyle/>
        <a:p>
          <a:endParaRPr lang="en-US"/>
        </a:p>
      </dgm:t>
    </dgm:pt>
    <dgm:pt modelId="{9AB60802-796D-439F-BBEF-87105884FC79}" type="sibTrans" cxnId="{1E507F61-982C-4156-B86C-F93439A1C4F3}">
      <dgm:prSet/>
      <dgm:spPr/>
      <dgm:t>
        <a:bodyPr/>
        <a:lstStyle/>
        <a:p>
          <a:endParaRPr lang="en-US"/>
        </a:p>
      </dgm:t>
    </dgm:pt>
    <dgm:pt modelId="{3D39B850-B764-4A16-8442-673464091EEB}">
      <dgm:prSet phldrT="[Text]"/>
      <dgm:spPr/>
      <dgm:t>
        <a:bodyPr/>
        <a:lstStyle/>
        <a:p>
          <a:r>
            <a:rPr lang="en-US" dirty="0"/>
            <a:t>Input fields</a:t>
          </a:r>
        </a:p>
      </dgm:t>
    </dgm:pt>
    <dgm:pt modelId="{74A80B4E-7FC0-4413-9A93-C06627FB9406}" type="parTrans" cxnId="{6765802F-69CE-486F-9A81-770DA3AFE67D}">
      <dgm:prSet/>
      <dgm:spPr/>
      <dgm:t>
        <a:bodyPr/>
        <a:lstStyle/>
        <a:p>
          <a:endParaRPr lang="en-US"/>
        </a:p>
      </dgm:t>
    </dgm:pt>
    <dgm:pt modelId="{04F90F90-2F4A-4C6B-BC93-D491C467FCC0}" type="sibTrans" cxnId="{6765802F-69CE-486F-9A81-770DA3AFE67D}">
      <dgm:prSet/>
      <dgm:spPr/>
      <dgm:t>
        <a:bodyPr/>
        <a:lstStyle/>
        <a:p>
          <a:endParaRPr lang="en-US"/>
        </a:p>
      </dgm:t>
    </dgm:pt>
    <dgm:pt modelId="{E3275BDB-DE55-4B10-9FA9-6F6C7E03DC31}">
      <dgm:prSet phldrT="[Text]"/>
      <dgm:spPr/>
      <dgm:t>
        <a:bodyPr/>
        <a:lstStyle/>
        <a:p>
          <a:r>
            <a:rPr lang="en-US" dirty="0" err="1"/>
            <a:t>NameTextField</a:t>
          </a:r>
          <a:endParaRPr lang="en-US" dirty="0"/>
        </a:p>
      </dgm:t>
    </dgm:pt>
    <dgm:pt modelId="{E07FAC69-F508-4C0D-BEBD-3ABF9558F3E2}" type="parTrans" cxnId="{E71C07E4-04B1-4FD7-AEA4-584135F64CDA}">
      <dgm:prSet/>
      <dgm:spPr/>
      <dgm:t>
        <a:bodyPr/>
        <a:lstStyle/>
        <a:p>
          <a:endParaRPr lang="en-US"/>
        </a:p>
      </dgm:t>
    </dgm:pt>
    <dgm:pt modelId="{DA5E1CCF-A049-47DE-BADA-E209F5B42B51}" type="sibTrans" cxnId="{E71C07E4-04B1-4FD7-AEA4-584135F64CDA}">
      <dgm:prSet/>
      <dgm:spPr/>
      <dgm:t>
        <a:bodyPr/>
        <a:lstStyle/>
        <a:p>
          <a:endParaRPr lang="en-US"/>
        </a:p>
      </dgm:t>
    </dgm:pt>
    <dgm:pt modelId="{F176419B-BF73-4757-9E66-92106F4E6CFF}">
      <dgm:prSet phldrT="[Text]"/>
      <dgm:spPr/>
      <dgm:t>
        <a:bodyPr/>
        <a:lstStyle/>
        <a:p>
          <a:r>
            <a:rPr lang="en-US" dirty="0" err="1"/>
            <a:t>PriceTextField</a:t>
          </a:r>
          <a:endParaRPr lang="en-US" dirty="0"/>
        </a:p>
      </dgm:t>
    </dgm:pt>
    <dgm:pt modelId="{154C11C1-A455-4FAC-9BDB-88B5BDCBD5AD}" type="parTrans" cxnId="{BFBE37F2-D0C6-434D-B571-195ACE88A0E2}">
      <dgm:prSet/>
      <dgm:spPr/>
      <dgm:t>
        <a:bodyPr/>
        <a:lstStyle/>
        <a:p>
          <a:endParaRPr lang="en-US"/>
        </a:p>
      </dgm:t>
    </dgm:pt>
    <dgm:pt modelId="{FBC50F89-5C71-4550-8438-DB372B458354}" type="sibTrans" cxnId="{BFBE37F2-D0C6-434D-B571-195ACE88A0E2}">
      <dgm:prSet/>
      <dgm:spPr/>
      <dgm:t>
        <a:bodyPr/>
        <a:lstStyle/>
        <a:p>
          <a:endParaRPr lang="en-US"/>
        </a:p>
      </dgm:t>
    </dgm:pt>
    <dgm:pt modelId="{3E9BFBE3-7E4A-4781-94B6-FA3B23C73677}">
      <dgm:prSet phldrT="[Text]"/>
      <dgm:spPr/>
      <dgm:t>
        <a:bodyPr>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r>
            <a:rPr lang="en-US" b="1" cap="none" spc="0" dirty="0">
              <a:ln/>
              <a:solidFill>
                <a:srgbClr val="002060"/>
              </a:solidFill>
              <a:effectLst/>
            </a:rPr>
            <a:t>Product </a:t>
          </a:r>
        </a:p>
      </dgm:t>
    </dgm:pt>
    <dgm:pt modelId="{EF13867F-023F-4353-B13E-B94DC4ABD236}" type="parTrans" cxnId="{F546963B-F848-4BD2-A7F9-5C72D57E5673}">
      <dgm:prSet/>
      <dgm:spPr/>
      <dgm:t>
        <a:bodyPr/>
        <a:lstStyle/>
        <a:p>
          <a:endParaRPr lang="en-US"/>
        </a:p>
      </dgm:t>
    </dgm:pt>
    <dgm:pt modelId="{DD3AE8FA-B018-4E3E-A44B-6E323A762195}" type="sibTrans" cxnId="{F546963B-F848-4BD2-A7F9-5C72D57E5673}">
      <dgm:prSet/>
      <dgm:spPr/>
      <dgm:t>
        <a:bodyPr/>
        <a:lstStyle/>
        <a:p>
          <a:endParaRPr lang="en-US"/>
        </a:p>
      </dgm:t>
    </dgm:pt>
    <dgm:pt modelId="{97985096-FA36-43E6-888C-8FE57A6184D6}" type="pres">
      <dgm:prSet presAssocID="{32D728FC-693F-4080-926A-923E112379A9}" presName="Name0" presStyleCnt="0">
        <dgm:presLayoutVars>
          <dgm:chMax val="3"/>
          <dgm:chPref val="1"/>
          <dgm:dir/>
          <dgm:animLvl val="lvl"/>
          <dgm:resizeHandles/>
        </dgm:presLayoutVars>
      </dgm:prSet>
      <dgm:spPr/>
    </dgm:pt>
    <dgm:pt modelId="{ACAD30C6-30E7-41B1-A216-E510B6759CE8}" type="pres">
      <dgm:prSet presAssocID="{32D728FC-693F-4080-926A-923E112379A9}" presName="outerBox" presStyleCnt="0"/>
      <dgm:spPr/>
    </dgm:pt>
    <dgm:pt modelId="{319CD1BF-4614-43FD-AF71-AE4A28B87B0B}" type="pres">
      <dgm:prSet presAssocID="{32D728FC-693F-4080-926A-923E112379A9}" presName="outerBoxParent" presStyleLbl="node1" presStyleIdx="0" presStyleCnt="3" custLinFactNeighborX="-10924"/>
      <dgm:spPr/>
    </dgm:pt>
    <dgm:pt modelId="{FE0B4A0A-82FC-43F1-B1AE-1DE6A4CA3B56}" type="pres">
      <dgm:prSet presAssocID="{32D728FC-693F-4080-926A-923E112379A9}" presName="outerBoxChildren" presStyleCnt="0"/>
      <dgm:spPr/>
    </dgm:pt>
    <dgm:pt modelId="{C5740EAF-3E05-4314-87F6-AE3A52F037A9}" type="pres">
      <dgm:prSet presAssocID="{DD74882D-E468-440C-8219-C285232247E2}" presName="oChild" presStyleLbl="fgAcc1" presStyleIdx="0" presStyleCnt="5" custScaleX="108411" custScaleY="95238">
        <dgm:presLayoutVars>
          <dgm:bulletEnabled val="1"/>
        </dgm:presLayoutVars>
      </dgm:prSet>
      <dgm:spPr/>
    </dgm:pt>
    <dgm:pt modelId="{03F2836E-A450-4E75-8F25-7ADC929E9FB1}" type="pres">
      <dgm:prSet presAssocID="{32D728FC-693F-4080-926A-923E112379A9}" presName="middleBox" presStyleCnt="0"/>
      <dgm:spPr/>
    </dgm:pt>
    <dgm:pt modelId="{361DDC68-D553-4D04-9102-BAC2E3E1C19E}" type="pres">
      <dgm:prSet presAssocID="{32D728FC-693F-4080-926A-923E112379A9}" presName="middleBoxParent" presStyleLbl="node1" presStyleIdx="1" presStyleCnt="3" custScaleX="101735" custLinFactNeighborY="-5556"/>
      <dgm:spPr/>
    </dgm:pt>
    <dgm:pt modelId="{6444B008-8B56-4B57-96E7-637CC02BFF7B}" type="pres">
      <dgm:prSet presAssocID="{32D728FC-693F-4080-926A-923E112379A9}" presName="middleBoxChildren" presStyleCnt="0"/>
      <dgm:spPr/>
    </dgm:pt>
    <dgm:pt modelId="{0808C6C9-57E4-43FE-B257-5975CC4E759A}" type="pres">
      <dgm:prSet presAssocID="{CD353489-77D4-4A5A-91A0-F2278D65E825}" presName="mChild" presStyleLbl="fgAcc1" presStyleIdx="1" presStyleCnt="5" custScaleX="122831" custScaleY="1239353">
        <dgm:presLayoutVars>
          <dgm:bulletEnabled val="1"/>
        </dgm:presLayoutVars>
      </dgm:prSet>
      <dgm:spPr/>
    </dgm:pt>
    <dgm:pt modelId="{4127A974-176D-4264-B5F3-310A16AFE331}" type="pres">
      <dgm:prSet presAssocID="{9AB60802-796D-439F-BBEF-87105884FC79}" presName="middleSibTrans" presStyleCnt="0"/>
      <dgm:spPr/>
    </dgm:pt>
    <dgm:pt modelId="{432E8606-2966-49A5-B216-EC2A5AAF0F30}" type="pres">
      <dgm:prSet presAssocID="{3E9BFBE3-7E4A-4781-94B6-FA3B23C73677}" presName="mChild" presStyleLbl="fgAcc1" presStyleIdx="2" presStyleCnt="5" custScaleX="115716" custScaleY="342954" custLinFactY="-248171" custLinFactNeighborX="1864" custLinFactNeighborY="-300000">
        <dgm:presLayoutVars>
          <dgm:bulletEnabled val="1"/>
        </dgm:presLayoutVars>
      </dgm:prSet>
      <dgm:spPr/>
    </dgm:pt>
    <dgm:pt modelId="{0F9719A5-DF6A-49DA-A858-13F445D568D4}" type="pres">
      <dgm:prSet presAssocID="{32D728FC-693F-4080-926A-923E112379A9}" presName="centerBox" presStyleCnt="0"/>
      <dgm:spPr/>
    </dgm:pt>
    <dgm:pt modelId="{A98AF655-0ADC-47D0-8759-C0B07745EB2E}" type="pres">
      <dgm:prSet presAssocID="{32D728FC-693F-4080-926A-923E112379A9}" presName="centerBoxParent" presStyleLbl="node1" presStyleIdx="2" presStyleCnt="3" custScaleX="96987"/>
      <dgm:spPr/>
    </dgm:pt>
    <dgm:pt modelId="{5B9B7D1C-16AA-4F0A-81C4-8AC8D3BC3C31}" type="pres">
      <dgm:prSet presAssocID="{32D728FC-693F-4080-926A-923E112379A9}" presName="centerBoxChildren" presStyleCnt="0"/>
      <dgm:spPr/>
    </dgm:pt>
    <dgm:pt modelId="{59811002-7534-460F-BB1B-BE356BAC0229}" type="pres">
      <dgm:prSet presAssocID="{E3275BDB-DE55-4B10-9FA9-6F6C7E03DC31}" presName="cChild" presStyleLbl="fgAcc1" presStyleIdx="3" presStyleCnt="5" custScaleX="36729" custScaleY="40741">
        <dgm:presLayoutVars>
          <dgm:bulletEnabled val="1"/>
        </dgm:presLayoutVars>
      </dgm:prSet>
      <dgm:spPr/>
    </dgm:pt>
    <dgm:pt modelId="{9C1AEF9C-CB3E-4865-89C3-B280AF7AE0A7}" type="pres">
      <dgm:prSet presAssocID="{DA5E1CCF-A049-47DE-BADA-E209F5B42B51}" presName="centerSibTrans" presStyleCnt="0"/>
      <dgm:spPr/>
    </dgm:pt>
    <dgm:pt modelId="{7A749EC6-2E69-4B31-86AA-5521415847C6}" type="pres">
      <dgm:prSet presAssocID="{F176419B-BF73-4757-9E66-92106F4E6CFF}" presName="cChild" presStyleLbl="fgAcc1" presStyleIdx="4" presStyleCnt="5" custScaleX="62127" custScaleY="40741">
        <dgm:presLayoutVars>
          <dgm:bulletEnabled val="1"/>
        </dgm:presLayoutVars>
      </dgm:prSet>
      <dgm:spPr/>
    </dgm:pt>
  </dgm:ptLst>
  <dgm:cxnLst>
    <dgm:cxn modelId="{AAA4DBF4-FAB3-45F4-9648-9ED4B16C3357}" srcId="{32D728FC-693F-4080-926A-923E112379A9}" destId="{E8A7B076-F3FC-4245-90D6-85EED1045F39}" srcOrd="0" destOrd="0" parTransId="{DA4F2AE5-9786-469D-AD58-B5F3644CC824}" sibTransId="{FFCD4077-DFE8-49B3-A64B-5C4EA5917C96}"/>
    <dgm:cxn modelId="{ECE96F42-4CA2-404F-A40D-CE2337FD3F6F}" type="presOf" srcId="{3E9BFBE3-7E4A-4781-94B6-FA3B23C73677}" destId="{432E8606-2966-49A5-B216-EC2A5AAF0F30}" srcOrd="0" destOrd="0" presId="urn:microsoft.com/office/officeart/2005/8/layout/target2"/>
    <dgm:cxn modelId="{1E507F61-982C-4156-B86C-F93439A1C4F3}" srcId="{063D5A01-C903-4B1F-8F1E-862DFC0DF414}" destId="{CD353489-77D4-4A5A-91A0-F2278D65E825}" srcOrd="0" destOrd="0" parTransId="{7F76502A-054D-4E3F-98F6-5CA18926EE47}" sibTransId="{9AB60802-796D-439F-BBEF-87105884FC79}"/>
    <dgm:cxn modelId="{BFBE37F2-D0C6-434D-B571-195ACE88A0E2}" srcId="{3D39B850-B764-4A16-8442-673464091EEB}" destId="{F176419B-BF73-4757-9E66-92106F4E6CFF}" srcOrd="1" destOrd="0" parTransId="{154C11C1-A455-4FAC-9BDB-88B5BDCBD5AD}" sibTransId="{FBC50F89-5C71-4550-8438-DB372B458354}"/>
    <dgm:cxn modelId="{F546963B-F848-4BD2-A7F9-5C72D57E5673}" srcId="{063D5A01-C903-4B1F-8F1E-862DFC0DF414}" destId="{3E9BFBE3-7E4A-4781-94B6-FA3B23C73677}" srcOrd="1" destOrd="0" parTransId="{EF13867F-023F-4353-B13E-B94DC4ABD236}" sibTransId="{DD3AE8FA-B018-4E3E-A44B-6E323A762195}"/>
    <dgm:cxn modelId="{135B37AC-F45D-4DA5-8D8F-79AAD1BB80F0}" type="presOf" srcId="{CD353489-77D4-4A5A-91A0-F2278D65E825}" destId="{0808C6C9-57E4-43FE-B257-5975CC4E759A}" srcOrd="0" destOrd="0" presId="urn:microsoft.com/office/officeart/2005/8/layout/target2"/>
    <dgm:cxn modelId="{6765802F-69CE-486F-9A81-770DA3AFE67D}" srcId="{32D728FC-693F-4080-926A-923E112379A9}" destId="{3D39B850-B764-4A16-8442-673464091EEB}" srcOrd="2" destOrd="0" parTransId="{74A80B4E-7FC0-4413-9A93-C06627FB9406}" sibTransId="{04F90F90-2F4A-4C6B-BC93-D491C467FCC0}"/>
    <dgm:cxn modelId="{608F77C0-A17D-4FCC-AA2F-E669F22312C2}" type="presOf" srcId="{063D5A01-C903-4B1F-8F1E-862DFC0DF414}" destId="{361DDC68-D553-4D04-9102-BAC2E3E1C19E}" srcOrd="0" destOrd="0" presId="urn:microsoft.com/office/officeart/2005/8/layout/target2"/>
    <dgm:cxn modelId="{325767BD-ED29-4C24-9952-66D97E770ABB}" type="presOf" srcId="{32D728FC-693F-4080-926A-923E112379A9}" destId="{97985096-FA36-43E6-888C-8FE57A6184D6}" srcOrd="0" destOrd="0" presId="urn:microsoft.com/office/officeart/2005/8/layout/target2"/>
    <dgm:cxn modelId="{7BFD7ABF-AAED-443F-BAB3-5BE132D48AE8}" srcId="{32D728FC-693F-4080-926A-923E112379A9}" destId="{063D5A01-C903-4B1F-8F1E-862DFC0DF414}" srcOrd="1" destOrd="0" parTransId="{305D78F6-B966-448F-8F40-8019FFC412A8}" sibTransId="{C53D5982-243C-4867-8A0D-E1BDFDCD4DCC}"/>
    <dgm:cxn modelId="{B33520BE-7C5E-4630-8469-079DF2F524F7}" type="presOf" srcId="{E8A7B076-F3FC-4245-90D6-85EED1045F39}" destId="{319CD1BF-4614-43FD-AF71-AE4A28B87B0B}" srcOrd="0" destOrd="0" presId="urn:microsoft.com/office/officeart/2005/8/layout/target2"/>
    <dgm:cxn modelId="{E71C07E4-04B1-4FD7-AEA4-584135F64CDA}" srcId="{3D39B850-B764-4A16-8442-673464091EEB}" destId="{E3275BDB-DE55-4B10-9FA9-6F6C7E03DC31}" srcOrd="0" destOrd="0" parTransId="{E07FAC69-F508-4C0D-BEBD-3ABF9558F3E2}" sibTransId="{DA5E1CCF-A049-47DE-BADA-E209F5B42B51}"/>
    <dgm:cxn modelId="{4DCF47AF-E274-4F60-8740-3E3EAEBC233A}" type="presOf" srcId="{DD74882D-E468-440C-8219-C285232247E2}" destId="{C5740EAF-3E05-4314-87F6-AE3A52F037A9}" srcOrd="0" destOrd="0" presId="urn:microsoft.com/office/officeart/2005/8/layout/target2"/>
    <dgm:cxn modelId="{FE879031-2544-4998-B4F6-B5B2CCCF6BD7}" srcId="{E8A7B076-F3FC-4245-90D6-85EED1045F39}" destId="{DD74882D-E468-440C-8219-C285232247E2}" srcOrd="0" destOrd="0" parTransId="{CD922221-E629-4BC7-980D-D6592A188FAE}" sibTransId="{4F0AC2C3-3DD4-4041-9223-BBFE37FD86ED}"/>
    <dgm:cxn modelId="{A4B12E81-4CD2-4766-A5B2-882C225BE052}" type="presOf" srcId="{E3275BDB-DE55-4B10-9FA9-6F6C7E03DC31}" destId="{59811002-7534-460F-BB1B-BE356BAC0229}" srcOrd="0" destOrd="0" presId="urn:microsoft.com/office/officeart/2005/8/layout/target2"/>
    <dgm:cxn modelId="{986D92A5-CE6E-4A36-9D04-B0082CA0C1E7}" type="presOf" srcId="{3D39B850-B764-4A16-8442-673464091EEB}" destId="{A98AF655-0ADC-47D0-8759-C0B07745EB2E}" srcOrd="0" destOrd="0" presId="urn:microsoft.com/office/officeart/2005/8/layout/target2"/>
    <dgm:cxn modelId="{7E7EC955-38D4-44C3-AEA6-B13D91C24993}" type="presOf" srcId="{F176419B-BF73-4757-9E66-92106F4E6CFF}" destId="{7A749EC6-2E69-4B31-86AA-5521415847C6}" srcOrd="0" destOrd="0" presId="urn:microsoft.com/office/officeart/2005/8/layout/target2"/>
    <dgm:cxn modelId="{2D6E2555-1249-4471-8DB0-E71E9C19572F}" type="presParOf" srcId="{97985096-FA36-43E6-888C-8FE57A6184D6}" destId="{ACAD30C6-30E7-41B1-A216-E510B6759CE8}" srcOrd="0" destOrd="0" presId="urn:microsoft.com/office/officeart/2005/8/layout/target2"/>
    <dgm:cxn modelId="{B1BC5953-CDA9-49C4-87A8-6EC5C7F06DD3}" type="presParOf" srcId="{ACAD30C6-30E7-41B1-A216-E510B6759CE8}" destId="{319CD1BF-4614-43FD-AF71-AE4A28B87B0B}" srcOrd="0" destOrd="0" presId="urn:microsoft.com/office/officeart/2005/8/layout/target2"/>
    <dgm:cxn modelId="{B35E232B-332C-4020-911D-7DE96791EED1}" type="presParOf" srcId="{ACAD30C6-30E7-41B1-A216-E510B6759CE8}" destId="{FE0B4A0A-82FC-43F1-B1AE-1DE6A4CA3B56}" srcOrd="1" destOrd="0" presId="urn:microsoft.com/office/officeart/2005/8/layout/target2"/>
    <dgm:cxn modelId="{9A301B85-BA9C-4FD2-B151-78E9A4BF56AE}" type="presParOf" srcId="{FE0B4A0A-82FC-43F1-B1AE-1DE6A4CA3B56}" destId="{C5740EAF-3E05-4314-87F6-AE3A52F037A9}" srcOrd="0" destOrd="0" presId="urn:microsoft.com/office/officeart/2005/8/layout/target2"/>
    <dgm:cxn modelId="{81D86C13-6929-436F-9BC4-1875C146DF0A}" type="presParOf" srcId="{97985096-FA36-43E6-888C-8FE57A6184D6}" destId="{03F2836E-A450-4E75-8F25-7ADC929E9FB1}" srcOrd="1" destOrd="0" presId="urn:microsoft.com/office/officeart/2005/8/layout/target2"/>
    <dgm:cxn modelId="{F622937F-0234-409F-BCAD-34E9D1479BC4}" type="presParOf" srcId="{03F2836E-A450-4E75-8F25-7ADC929E9FB1}" destId="{361DDC68-D553-4D04-9102-BAC2E3E1C19E}" srcOrd="0" destOrd="0" presId="urn:microsoft.com/office/officeart/2005/8/layout/target2"/>
    <dgm:cxn modelId="{1D3895C7-B71B-41DE-A714-816CFB8EBFEA}" type="presParOf" srcId="{03F2836E-A450-4E75-8F25-7ADC929E9FB1}" destId="{6444B008-8B56-4B57-96E7-637CC02BFF7B}" srcOrd="1" destOrd="0" presId="urn:microsoft.com/office/officeart/2005/8/layout/target2"/>
    <dgm:cxn modelId="{F6BE1DF9-150E-46C7-84FA-A864206F6C17}" type="presParOf" srcId="{6444B008-8B56-4B57-96E7-637CC02BFF7B}" destId="{0808C6C9-57E4-43FE-B257-5975CC4E759A}" srcOrd="0" destOrd="0" presId="urn:microsoft.com/office/officeart/2005/8/layout/target2"/>
    <dgm:cxn modelId="{EFF891D8-4BE6-4111-8B46-6FAF7720A3F3}" type="presParOf" srcId="{6444B008-8B56-4B57-96E7-637CC02BFF7B}" destId="{4127A974-176D-4264-B5F3-310A16AFE331}" srcOrd="1" destOrd="0" presId="urn:microsoft.com/office/officeart/2005/8/layout/target2"/>
    <dgm:cxn modelId="{79AE704F-D089-4CF4-B783-B4529DA00169}" type="presParOf" srcId="{6444B008-8B56-4B57-96E7-637CC02BFF7B}" destId="{432E8606-2966-49A5-B216-EC2A5AAF0F30}" srcOrd="2" destOrd="0" presId="urn:microsoft.com/office/officeart/2005/8/layout/target2"/>
    <dgm:cxn modelId="{275F5716-4055-4E04-BC47-6AC4CBF61CCE}" type="presParOf" srcId="{97985096-FA36-43E6-888C-8FE57A6184D6}" destId="{0F9719A5-DF6A-49DA-A858-13F445D568D4}" srcOrd="2" destOrd="0" presId="urn:microsoft.com/office/officeart/2005/8/layout/target2"/>
    <dgm:cxn modelId="{028D60F5-7D5C-4FEC-BE37-D779EA71108C}" type="presParOf" srcId="{0F9719A5-DF6A-49DA-A858-13F445D568D4}" destId="{A98AF655-0ADC-47D0-8759-C0B07745EB2E}" srcOrd="0" destOrd="0" presId="urn:microsoft.com/office/officeart/2005/8/layout/target2"/>
    <dgm:cxn modelId="{75338EE7-D614-4C09-84BA-30CCF845E6A6}" type="presParOf" srcId="{0F9719A5-DF6A-49DA-A858-13F445D568D4}" destId="{5B9B7D1C-16AA-4F0A-81C4-8AC8D3BC3C31}" srcOrd="1" destOrd="0" presId="urn:microsoft.com/office/officeart/2005/8/layout/target2"/>
    <dgm:cxn modelId="{4D686B39-ACE5-422C-B283-D444DBC70947}" type="presParOf" srcId="{5B9B7D1C-16AA-4F0A-81C4-8AC8D3BC3C31}" destId="{59811002-7534-460F-BB1B-BE356BAC0229}" srcOrd="0" destOrd="0" presId="urn:microsoft.com/office/officeart/2005/8/layout/target2"/>
    <dgm:cxn modelId="{C5D76BE4-BFA2-4B47-8A8C-F6BFCEDB9B17}" type="presParOf" srcId="{5B9B7D1C-16AA-4F0A-81C4-8AC8D3BC3C31}" destId="{9C1AEF9C-CB3E-4865-89C3-B280AF7AE0A7}" srcOrd="1" destOrd="0" presId="urn:microsoft.com/office/officeart/2005/8/layout/target2"/>
    <dgm:cxn modelId="{B4FE1D4B-DF90-4C3C-A0C1-C7666CB4FAF5}" type="presParOf" srcId="{5B9B7D1C-16AA-4F0A-81C4-8AC8D3BC3C31}" destId="{7A749EC6-2E69-4B31-86AA-5521415847C6}" srcOrd="2" destOrd="0" presId="urn:microsoft.com/office/officeart/2005/8/layout/targe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2D728FC-693F-4080-926A-923E112379A9}" type="doc">
      <dgm:prSet loTypeId="urn:microsoft.com/office/officeart/2005/8/layout/target2" loCatId="relationship" qsTypeId="urn:microsoft.com/office/officeart/2005/8/quickstyle/simple1" qsCatId="simple" csTypeId="urn:microsoft.com/office/officeart/2005/8/colors/accent1_2" csCatId="accent1" phldr="1"/>
      <dgm:spPr/>
      <dgm:t>
        <a:bodyPr/>
        <a:lstStyle/>
        <a:p>
          <a:endParaRPr lang="en-US"/>
        </a:p>
      </dgm:t>
    </dgm:pt>
    <dgm:pt modelId="{E8A7B076-F3FC-4245-90D6-85EED1045F39}">
      <dgm:prSet phldrT="[Text]"/>
      <dgm:spPr>
        <a:solidFill>
          <a:srgbClr val="0070C0"/>
        </a:solidFill>
      </dgm:spPr>
      <dgm:t>
        <a:bodyPr/>
        <a:lstStyle/>
        <a:p>
          <a:r>
            <a:rPr lang="en-US" dirty="0" err="1"/>
            <a:t>Jframe</a:t>
          </a:r>
          <a:r>
            <a:rPr lang="en-US" dirty="0"/>
            <a:t> (</a:t>
          </a:r>
          <a:r>
            <a:rPr lang="en-US" dirty="0" err="1"/>
            <a:t>MainJFrame</a:t>
          </a:r>
          <a:r>
            <a:rPr lang="en-US" dirty="0"/>
            <a:t>)</a:t>
          </a:r>
        </a:p>
      </dgm:t>
    </dgm:pt>
    <dgm:pt modelId="{DA4F2AE5-9786-469D-AD58-B5F3644CC824}" type="parTrans" cxnId="{AAA4DBF4-FAB3-45F4-9648-9ED4B16C3357}">
      <dgm:prSet/>
      <dgm:spPr/>
      <dgm:t>
        <a:bodyPr/>
        <a:lstStyle/>
        <a:p>
          <a:endParaRPr lang="en-US"/>
        </a:p>
      </dgm:t>
    </dgm:pt>
    <dgm:pt modelId="{FFCD4077-DFE8-49B3-A64B-5C4EA5917C96}" type="sibTrans" cxnId="{AAA4DBF4-FAB3-45F4-9648-9ED4B16C3357}">
      <dgm:prSet/>
      <dgm:spPr/>
      <dgm:t>
        <a:bodyPr/>
        <a:lstStyle/>
        <a:p>
          <a:endParaRPr lang="en-US"/>
        </a:p>
      </dgm:t>
    </dgm:pt>
    <dgm:pt modelId="{DD74882D-E468-440C-8219-C285232247E2}">
      <dgm:prSet phldrT="[Text]" custT="1"/>
      <dgm:spPr/>
      <dgm:t>
        <a:bodyPr>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r>
            <a:rPr lang="en-US" sz="2000" b="1" cap="none" spc="0" dirty="0">
              <a:ln/>
              <a:solidFill>
                <a:srgbClr val="002060"/>
              </a:solidFill>
              <a:effectLst/>
            </a:rPr>
            <a:t>Product Catalog</a:t>
          </a:r>
        </a:p>
      </dgm:t>
    </dgm:pt>
    <dgm:pt modelId="{CD922221-E629-4BC7-980D-D6592A188FAE}" type="parTrans" cxnId="{FE879031-2544-4998-B4F6-B5B2CCCF6BD7}">
      <dgm:prSet/>
      <dgm:spPr/>
      <dgm:t>
        <a:bodyPr/>
        <a:lstStyle/>
        <a:p>
          <a:endParaRPr lang="en-US"/>
        </a:p>
      </dgm:t>
    </dgm:pt>
    <dgm:pt modelId="{4F0AC2C3-3DD4-4041-9223-BBFE37FD86ED}" type="sibTrans" cxnId="{FE879031-2544-4998-B4F6-B5B2CCCF6BD7}">
      <dgm:prSet/>
      <dgm:spPr/>
      <dgm:t>
        <a:bodyPr/>
        <a:lstStyle/>
        <a:p>
          <a:endParaRPr lang="en-US"/>
        </a:p>
      </dgm:t>
    </dgm:pt>
    <dgm:pt modelId="{063D5A01-C903-4B1F-8F1E-862DFC0DF414}">
      <dgm:prSet phldrT="[Text]"/>
      <dgm:spPr>
        <a:solidFill>
          <a:schemeClr val="tx2">
            <a:lumMod val="60000"/>
            <a:lumOff val="40000"/>
          </a:schemeClr>
        </a:solidFill>
        <a:ln>
          <a:solidFill>
            <a:srgbClr val="FFC000"/>
          </a:solidFill>
        </a:ln>
      </dgm:spPr>
      <dgm:t>
        <a:bodyPr/>
        <a:lstStyle/>
        <a:p>
          <a:r>
            <a:rPr lang="en-US" dirty="0"/>
            <a:t>View products </a:t>
          </a:r>
          <a:r>
            <a:rPr lang="en-US" dirty="0" err="1"/>
            <a:t>JPanel</a:t>
          </a:r>
          <a:endParaRPr lang="en-US" dirty="0"/>
        </a:p>
      </dgm:t>
    </dgm:pt>
    <dgm:pt modelId="{305D78F6-B966-448F-8F40-8019FFC412A8}" type="parTrans" cxnId="{7BFD7ABF-AAED-443F-BAB3-5BE132D48AE8}">
      <dgm:prSet/>
      <dgm:spPr/>
      <dgm:t>
        <a:bodyPr/>
        <a:lstStyle/>
        <a:p>
          <a:endParaRPr lang="en-US"/>
        </a:p>
      </dgm:t>
    </dgm:pt>
    <dgm:pt modelId="{C53D5982-243C-4867-8A0D-E1BDFDCD4DCC}" type="sibTrans" cxnId="{7BFD7ABF-AAED-443F-BAB3-5BE132D48AE8}">
      <dgm:prSet/>
      <dgm:spPr/>
      <dgm:t>
        <a:bodyPr/>
        <a:lstStyle/>
        <a:p>
          <a:endParaRPr lang="en-US"/>
        </a:p>
      </dgm:t>
    </dgm:pt>
    <dgm:pt modelId="{CD353489-77D4-4A5A-91A0-F2278D65E825}">
      <dgm:prSet phldrT="[Text]"/>
      <dgm:spPr/>
      <dgm:t>
        <a:bodyPr>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r>
            <a:rPr lang="en-US" b="1" cap="none" spc="0" dirty="0">
              <a:ln/>
              <a:solidFill>
                <a:srgbClr val="002060"/>
              </a:solidFill>
              <a:effectLst/>
            </a:rPr>
            <a:t>Product </a:t>
          </a:r>
          <a:r>
            <a:rPr lang="en-US" b="1" cap="none" spc="0" dirty="0" err="1">
              <a:ln/>
              <a:solidFill>
                <a:srgbClr val="002060"/>
              </a:solidFill>
              <a:effectLst/>
            </a:rPr>
            <a:t>Catlog</a:t>
          </a:r>
          <a:endParaRPr lang="en-US" b="1" cap="none" spc="0" dirty="0">
            <a:ln/>
            <a:solidFill>
              <a:srgbClr val="002060"/>
            </a:solidFill>
            <a:effectLst/>
          </a:endParaRPr>
        </a:p>
      </dgm:t>
    </dgm:pt>
    <dgm:pt modelId="{7F76502A-054D-4E3F-98F6-5CA18926EE47}" type="parTrans" cxnId="{1E507F61-982C-4156-B86C-F93439A1C4F3}">
      <dgm:prSet/>
      <dgm:spPr/>
      <dgm:t>
        <a:bodyPr/>
        <a:lstStyle/>
        <a:p>
          <a:endParaRPr lang="en-US"/>
        </a:p>
      </dgm:t>
    </dgm:pt>
    <dgm:pt modelId="{9AB60802-796D-439F-BBEF-87105884FC79}" type="sibTrans" cxnId="{1E507F61-982C-4156-B86C-F93439A1C4F3}">
      <dgm:prSet/>
      <dgm:spPr/>
      <dgm:t>
        <a:bodyPr/>
        <a:lstStyle/>
        <a:p>
          <a:endParaRPr lang="en-US"/>
        </a:p>
      </dgm:t>
    </dgm:pt>
    <dgm:pt modelId="{3D39B850-B764-4A16-8442-673464091EEB}">
      <dgm:prSet phldrT="[Text]"/>
      <dgm:spPr/>
      <dgm:t>
        <a:bodyPr/>
        <a:lstStyle/>
        <a:p>
          <a:endParaRPr lang="en-US" dirty="0"/>
        </a:p>
      </dgm:t>
    </dgm:pt>
    <dgm:pt modelId="{74A80B4E-7FC0-4413-9A93-C06627FB9406}" type="parTrans" cxnId="{6765802F-69CE-486F-9A81-770DA3AFE67D}">
      <dgm:prSet/>
      <dgm:spPr/>
      <dgm:t>
        <a:bodyPr/>
        <a:lstStyle/>
        <a:p>
          <a:endParaRPr lang="en-US"/>
        </a:p>
      </dgm:t>
    </dgm:pt>
    <dgm:pt modelId="{04F90F90-2F4A-4C6B-BC93-D491C467FCC0}" type="sibTrans" cxnId="{6765802F-69CE-486F-9A81-770DA3AFE67D}">
      <dgm:prSet/>
      <dgm:spPr/>
      <dgm:t>
        <a:bodyPr/>
        <a:lstStyle/>
        <a:p>
          <a:endParaRPr lang="en-US"/>
        </a:p>
      </dgm:t>
    </dgm:pt>
    <dgm:pt modelId="{E3275BDB-DE55-4B10-9FA9-6F6C7E03DC31}">
      <dgm:prSet phldrT="[Text]"/>
      <dgm:spPr/>
      <dgm:t>
        <a:bodyPr/>
        <a:lstStyle/>
        <a:p>
          <a:endParaRPr lang="en-US" dirty="0"/>
        </a:p>
      </dgm:t>
    </dgm:pt>
    <dgm:pt modelId="{E07FAC69-F508-4C0D-BEBD-3ABF9558F3E2}" type="parTrans" cxnId="{E71C07E4-04B1-4FD7-AEA4-584135F64CDA}">
      <dgm:prSet/>
      <dgm:spPr/>
      <dgm:t>
        <a:bodyPr/>
        <a:lstStyle/>
        <a:p>
          <a:endParaRPr lang="en-US"/>
        </a:p>
      </dgm:t>
    </dgm:pt>
    <dgm:pt modelId="{DA5E1CCF-A049-47DE-BADA-E209F5B42B51}" type="sibTrans" cxnId="{E71C07E4-04B1-4FD7-AEA4-584135F64CDA}">
      <dgm:prSet/>
      <dgm:spPr/>
      <dgm:t>
        <a:bodyPr/>
        <a:lstStyle/>
        <a:p>
          <a:endParaRPr lang="en-US"/>
        </a:p>
      </dgm:t>
    </dgm:pt>
    <dgm:pt modelId="{3E9BFBE3-7E4A-4781-94B6-FA3B23C73677}">
      <dgm:prSet phldrT="[Text]"/>
      <dgm:spPr/>
      <dgm:t>
        <a:bodyPr>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r>
            <a:rPr lang="en-US" b="1" cap="none" spc="0" dirty="0">
              <a:ln/>
              <a:solidFill>
                <a:srgbClr val="002060"/>
              </a:solidFill>
              <a:effectLst/>
            </a:rPr>
            <a:t>Product </a:t>
          </a:r>
        </a:p>
      </dgm:t>
    </dgm:pt>
    <dgm:pt modelId="{EF13867F-023F-4353-B13E-B94DC4ABD236}" type="parTrans" cxnId="{F546963B-F848-4BD2-A7F9-5C72D57E5673}">
      <dgm:prSet/>
      <dgm:spPr/>
      <dgm:t>
        <a:bodyPr/>
        <a:lstStyle/>
        <a:p>
          <a:endParaRPr lang="en-US"/>
        </a:p>
      </dgm:t>
    </dgm:pt>
    <dgm:pt modelId="{DD3AE8FA-B018-4E3E-A44B-6E323A762195}" type="sibTrans" cxnId="{F546963B-F848-4BD2-A7F9-5C72D57E5673}">
      <dgm:prSet/>
      <dgm:spPr/>
      <dgm:t>
        <a:bodyPr/>
        <a:lstStyle/>
        <a:p>
          <a:endParaRPr lang="en-US"/>
        </a:p>
      </dgm:t>
    </dgm:pt>
    <dgm:pt modelId="{97985096-FA36-43E6-888C-8FE57A6184D6}" type="pres">
      <dgm:prSet presAssocID="{32D728FC-693F-4080-926A-923E112379A9}" presName="Name0" presStyleCnt="0">
        <dgm:presLayoutVars>
          <dgm:chMax val="3"/>
          <dgm:chPref val="1"/>
          <dgm:dir/>
          <dgm:animLvl val="lvl"/>
          <dgm:resizeHandles/>
        </dgm:presLayoutVars>
      </dgm:prSet>
      <dgm:spPr/>
    </dgm:pt>
    <dgm:pt modelId="{ACAD30C6-30E7-41B1-A216-E510B6759CE8}" type="pres">
      <dgm:prSet presAssocID="{32D728FC-693F-4080-926A-923E112379A9}" presName="outerBox" presStyleCnt="0"/>
      <dgm:spPr/>
    </dgm:pt>
    <dgm:pt modelId="{319CD1BF-4614-43FD-AF71-AE4A28B87B0B}" type="pres">
      <dgm:prSet presAssocID="{32D728FC-693F-4080-926A-923E112379A9}" presName="outerBoxParent" presStyleLbl="node1" presStyleIdx="0" presStyleCnt="3" custLinFactNeighborX="-840"/>
      <dgm:spPr/>
    </dgm:pt>
    <dgm:pt modelId="{FE0B4A0A-82FC-43F1-B1AE-1DE6A4CA3B56}" type="pres">
      <dgm:prSet presAssocID="{32D728FC-693F-4080-926A-923E112379A9}" presName="outerBoxChildren" presStyleCnt="0"/>
      <dgm:spPr/>
    </dgm:pt>
    <dgm:pt modelId="{C5740EAF-3E05-4314-87F6-AE3A52F037A9}" type="pres">
      <dgm:prSet presAssocID="{DD74882D-E468-440C-8219-C285232247E2}" presName="oChild" presStyleLbl="fgAcc1" presStyleIdx="0" presStyleCnt="4" custScaleX="108411" custScaleY="95238">
        <dgm:presLayoutVars>
          <dgm:bulletEnabled val="1"/>
        </dgm:presLayoutVars>
      </dgm:prSet>
      <dgm:spPr/>
    </dgm:pt>
    <dgm:pt modelId="{03F2836E-A450-4E75-8F25-7ADC929E9FB1}" type="pres">
      <dgm:prSet presAssocID="{32D728FC-693F-4080-926A-923E112379A9}" presName="middleBox" presStyleCnt="0"/>
      <dgm:spPr/>
    </dgm:pt>
    <dgm:pt modelId="{361DDC68-D553-4D04-9102-BAC2E3E1C19E}" type="pres">
      <dgm:prSet presAssocID="{32D728FC-693F-4080-926A-923E112379A9}" presName="middleBoxParent" presStyleLbl="node1" presStyleIdx="1" presStyleCnt="3" custScaleX="101735" custLinFactNeighborY="-5556"/>
      <dgm:spPr/>
    </dgm:pt>
    <dgm:pt modelId="{6444B008-8B56-4B57-96E7-637CC02BFF7B}" type="pres">
      <dgm:prSet presAssocID="{32D728FC-693F-4080-926A-923E112379A9}" presName="middleBoxChildren" presStyleCnt="0"/>
      <dgm:spPr/>
    </dgm:pt>
    <dgm:pt modelId="{0808C6C9-57E4-43FE-B257-5975CC4E759A}" type="pres">
      <dgm:prSet presAssocID="{CD353489-77D4-4A5A-91A0-F2278D65E825}" presName="mChild" presStyleLbl="fgAcc1" presStyleIdx="1" presStyleCnt="4" custScaleX="122831" custScaleY="960657">
        <dgm:presLayoutVars>
          <dgm:bulletEnabled val="1"/>
        </dgm:presLayoutVars>
      </dgm:prSet>
      <dgm:spPr/>
    </dgm:pt>
    <dgm:pt modelId="{4127A974-176D-4264-B5F3-310A16AFE331}" type="pres">
      <dgm:prSet presAssocID="{9AB60802-796D-439F-BBEF-87105884FC79}" presName="middleSibTrans" presStyleCnt="0"/>
      <dgm:spPr/>
    </dgm:pt>
    <dgm:pt modelId="{432E8606-2966-49A5-B216-EC2A5AAF0F30}" type="pres">
      <dgm:prSet presAssocID="{3E9BFBE3-7E4A-4781-94B6-FA3B23C73677}" presName="mChild" presStyleLbl="fgAcc1" presStyleIdx="2" presStyleCnt="4" custScaleX="115716" custScaleY="342954" custLinFactY="-86738" custLinFactNeighborX="1864" custLinFactNeighborY="-100000">
        <dgm:presLayoutVars>
          <dgm:bulletEnabled val="1"/>
        </dgm:presLayoutVars>
      </dgm:prSet>
      <dgm:spPr/>
    </dgm:pt>
    <dgm:pt modelId="{0F9719A5-DF6A-49DA-A858-13F445D568D4}" type="pres">
      <dgm:prSet presAssocID="{32D728FC-693F-4080-926A-923E112379A9}" presName="centerBox" presStyleCnt="0"/>
      <dgm:spPr/>
    </dgm:pt>
    <dgm:pt modelId="{A98AF655-0ADC-47D0-8759-C0B07745EB2E}" type="pres">
      <dgm:prSet presAssocID="{32D728FC-693F-4080-926A-923E112379A9}" presName="centerBoxParent" presStyleLbl="node1" presStyleIdx="2" presStyleCnt="3" custScaleX="96987" custLinFactNeighborY="0"/>
      <dgm:spPr/>
    </dgm:pt>
    <dgm:pt modelId="{5B9B7D1C-16AA-4F0A-81C4-8AC8D3BC3C31}" type="pres">
      <dgm:prSet presAssocID="{32D728FC-693F-4080-926A-923E112379A9}" presName="centerBoxChildren" presStyleCnt="0"/>
      <dgm:spPr/>
    </dgm:pt>
    <dgm:pt modelId="{59811002-7534-460F-BB1B-BE356BAC0229}" type="pres">
      <dgm:prSet presAssocID="{E3275BDB-DE55-4B10-9FA9-6F6C7E03DC31}" presName="cChild" presStyleLbl="fgAcc1" presStyleIdx="3" presStyleCnt="4" custScaleX="83323" custScaleY="193827" custLinFactNeighborX="2142" custLinFactNeighborY="-34568">
        <dgm:presLayoutVars>
          <dgm:bulletEnabled val="1"/>
        </dgm:presLayoutVars>
      </dgm:prSet>
      <dgm:spPr/>
    </dgm:pt>
  </dgm:ptLst>
  <dgm:cxnLst>
    <dgm:cxn modelId="{7BC1B0E0-31F2-47AB-876C-96F90BABB4EA}" type="presOf" srcId="{DD74882D-E468-440C-8219-C285232247E2}" destId="{C5740EAF-3E05-4314-87F6-AE3A52F037A9}" srcOrd="0" destOrd="0" presId="urn:microsoft.com/office/officeart/2005/8/layout/target2"/>
    <dgm:cxn modelId="{AAA4DBF4-FAB3-45F4-9648-9ED4B16C3357}" srcId="{32D728FC-693F-4080-926A-923E112379A9}" destId="{E8A7B076-F3FC-4245-90D6-85EED1045F39}" srcOrd="0" destOrd="0" parTransId="{DA4F2AE5-9786-469D-AD58-B5F3644CC824}" sibTransId="{FFCD4077-DFE8-49B3-A64B-5C4EA5917C96}"/>
    <dgm:cxn modelId="{7745A23C-6C14-4D7B-805F-AEB6D48EDC5C}" type="presOf" srcId="{CD353489-77D4-4A5A-91A0-F2278D65E825}" destId="{0808C6C9-57E4-43FE-B257-5975CC4E759A}" srcOrd="0" destOrd="0" presId="urn:microsoft.com/office/officeart/2005/8/layout/target2"/>
    <dgm:cxn modelId="{39D1CE52-16D4-4755-B7D6-C68030670017}" type="presOf" srcId="{3D39B850-B764-4A16-8442-673464091EEB}" destId="{A98AF655-0ADC-47D0-8759-C0B07745EB2E}" srcOrd="0" destOrd="0" presId="urn:microsoft.com/office/officeart/2005/8/layout/target2"/>
    <dgm:cxn modelId="{1E507F61-982C-4156-B86C-F93439A1C4F3}" srcId="{063D5A01-C903-4B1F-8F1E-862DFC0DF414}" destId="{CD353489-77D4-4A5A-91A0-F2278D65E825}" srcOrd="0" destOrd="0" parTransId="{7F76502A-054D-4E3F-98F6-5CA18926EE47}" sibTransId="{9AB60802-796D-439F-BBEF-87105884FC79}"/>
    <dgm:cxn modelId="{F546963B-F848-4BD2-A7F9-5C72D57E5673}" srcId="{063D5A01-C903-4B1F-8F1E-862DFC0DF414}" destId="{3E9BFBE3-7E4A-4781-94B6-FA3B23C73677}" srcOrd="1" destOrd="0" parTransId="{EF13867F-023F-4353-B13E-B94DC4ABD236}" sibTransId="{DD3AE8FA-B018-4E3E-A44B-6E323A762195}"/>
    <dgm:cxn modelId="{745886D6-A719-461C-9E1D-B9DFD7CBB77B}" type="presOf" srcId="{E8A7B076-F3FC-4245-90D6-85EED1045F39}" destId="{319CD1BF-4614-43FD-AF71-AE4A28B87B0B}" srcOrd="0" destOrd="0" presId="urn:microsoft.com/office/officeart/2005/8/layout/target2"/>
    <dgm:cxn modelId="{5E28E8A9-1540-42F7-A1E3-BE286C7819EC}" type="presOf" srcId="{32D728FC-693F-4080-926A-923E112379A9}" destId="{97985096-FA36-43E6-888C-8FE57A6184D6}" srcOrd="0" destOrd="0" presId="urn:microsoft.com/office/officeart/2005/8/layout/target2"/>
    <dgm:cxn modelId="{6765802F-69CE-486F-9A81-770DA3AFE67D}" srcId="{32D728FC-693F-4080-926A-923E112379A9}" destId="{3D39B850-B764-4A16-8442-673464091EEB}" srcOrd="2" destOrd="0" parTransId="{74A80B4E-7FC0-4413-9A93-C06627FB9406}" sibTransId="{04F90F90-2F4A-4C6B-BC93-D491C467FCC0}"/>
    <dgm:cxn modelId="{1CA8287A-055B-477E-B219-1AF1A57867C3}" type="presOf" srcId="{3E9BFBE3-7E4A-4781-94B6-FA3B23C73677}" destId="{432E8606-2966-49A5-B216-EC2A5AAF0F30}" srcOrd="0" destOrd="0" presId="urn:microsoft.com/office/officeart/2005/8/layout/target2"/>
    <dgm:cxn modelId="{E3BB94B2-4D36-47FC-A032-D5DE484E436E}" type="presOf" srcId="{063D5A01-C903-4B1F-8F1E-862DFC0DF414}" destId="{361DDC68-D553-4D04-9102-BAC2E3E1C19E}" srcOrd="0" destOrd="0" presId="urn:microsoft.com/office/officeart/2005/8/layout/target2"/>
    <dgm:cxn modelId="{7BFD7ABF-AAED-443F-BAB3-5BE132D48AE8}" srcId="{32D728FC-693F-4080-926A-923E112379A9}" destId="{063D5A01-C903-4B1F-8F1E-862DFC0DF414}" srcOrd="1" destOrd="0" parTransId="{305D78F6-B966-448F-8F40-8019FFC412A8}" sibTransId="{C53D5982-243C-4867-8A0D-E1BDFDCD4DCC}"/>
    <dgm:cxn modelId="{E71C07E4-04B1-4FD7-AEA4-584135F64CDA}" srcId="{3D39B850-B764-4A16-8442-673464091EEB}" destId="{E3275BDB-DE55-4B10-9FA9-6F6C7E03DC31}" srcOrd="0" destOrd="0" parTransId="{E07FAC69-F508-4C0D-BEBD-3ABF9558F3E2}" sibTransId="{DA5E1CCF-A049-47DE-BADA-E209F5B42B51}"/>
    <dgm:cxn modelId="{FE879031-2544-4998-B4F6-B5B2CCCF6BD7}" srcId="{E8A7B076-F3FC-4245-90D6-85EED1045F39}" destId="{DD74882D-E468-440C-8219-C285232247E2}" srcOrd="0" destOrd="0" parTransId="{CD922221-E629-4BC7-980D-D6592A188FAE}" sibTransId="{4F0AC2C3-3DD4-4041-9223-BBFE37FD86ED}"/>
    <dgm:cxn modelId="{D89C7787-B46D-4173-8B58-4CFFA89B405B}" type="presOf" srcId="{E3275BDB-DE55-4B10-9FA9-6F6C7E03DC31}" destId="{59811002-7534-460F-BB1B-BE356BAC0229}" srcOrd="0" destOrd="0" presId="urn:microsoft.com/office/officeart/2005/8/layout/target2"/>
    <dgm:cxn modelId="{B2291D03-1191-4054-98EC-78607377B3D0}" type="presParOf" srcId="{97985096-FA36-43E6-888C-8FE57A6184D6}" destId="{ACAD30C6-30E7-41B1-A216-E510B6759CE8}" srcOrd="0" destOrd="0" presId="urn:microsoft.com/office/officeart/2005/8/layout/target2"/>
    <dgm:cxn modelId="{7F765EB4-41B7-4C68-BB9E-85D2571EFFAB}" type="presParOf" srcId="{ACAD30C6-30E7-41B1-A216-E510B6759CE8}" destId="{319CD1BF-4614-43FD-AF71-AE4A28B87B0B}" srcOrd="0" destOrd="0" presId="urn:microsoft.com/office/officeart/2005/8/layout/target2"/>
    <dgm:cxn modelId="{5D4410C8-6DF9-4D75-B194-A753F4769989}" type="presParOf" srcId="{ACAD30C6-30E7-41B1-A216-E510B6759CE8}" destId="{FE0B4A0A-82FC-43F1-B1AE-1DE6A4CA3B56}" srcOrd="1" destOrd="0" presId="urn:microsoft.com/office/officeart/2005/8/layout/target2"/>
    <dgm:cxn modelId="{13CAE45A-D1B9-4EB4-A398-E85E88DD4C95}" type="presParOf" srcId="{FE0B4A0A-82FC-43F1-B1AE-1DE6A4CA3B56}" destId="{C5740EAF-3E05-4314-87F6-AE3A52F037A9}" srcOrd="0" destOrd="0" presId="urn:microsoft.com/office/officeart/2005/8/layout/target2"/>
    <dgm:cxn modelId="{946D3D0D-47CE-42E4-AA38-2C098D6FB7AE}" type="presParOf" srcId="{97985096-FA36-43E6-888C-8FE57A6184D6}" destId="{03F2836E-A450-4E75-8F25-7ADC929E9FB1}" srcOrd="1" destOrd="0" presId="urn:microsoft.com/office/officeart/2005/8/layout/target2"/>
    <dgm:cxn modelId="{80A70140-D8E2-4AA2-85C8-D844107268A1}" type="presParOf" srcId="{03F2836E-A450-4E75-8F25-7ADC929E9FB1}" destId="{361DDC68-D553-4D04-9102-BAC2E3E1C19E}" srcOrd="0" destOrd="0" presId="urn:microsoft.com/office/officeart/2005/8/layout/target2"/>
    <dgm:cxn modelId="{701902C0-36C6-4F89-9069-1BB2A6744A7A}" type="presParOf" srcId="{03F2836E-A450-4E75-8F25-7ADC929E9FB1}" destId="{6444B008-8B56-4B57-96E7-637CC02BFF7B}" srcOrd="1" destOrd="0" presId="urn:microsoft.com/office/officeart/2005/8/layout/target2"/>
    <dgm:cxn modelId="{CB1CB2CF-900B-44FC-B2A5-1EB1264EABD3}" type="presParOf" srcId="{6444B008-8B56-4B57-96E7-637CC02BFF7B}" destId="{0808C6C9-57E4-43FE-B257-5975CC4E759A}" srcOrd="0" destOrd="0" presId="urn:microsoft.com/office/officeart/2005/8/layout/target2"/>
    <dgm:cxn modelId="{01FE62E5-DBF8-44C4-B6C6-4B767669C34E}" type="presParOf" srcId="{6444B008-8B56-4B57-96E7-637CC02BFF7B}" destId="{4127A974-176D-4264-B5F3-310A16AFE331}" srcOrd="1" destOrd="0" presId="urn:microsoft.com/office/officeart/2005/8/layout/target2"/>
    <dgm:cxn modelId="{CE7DEDDE-801E-43F0-B140-37B996B1E1AD}" type="presParOf" srcId="{6444B008-8B56-4B57-96E7-637CC02BFF7B}" destId="{432E8606-2966-49A5-B216-EC2A5AAF0F30}" srcOrd="2" destOrd="0" presId="urn:microsoft.com/office/officeart/2005/8/layout/target2"/>
    <dgm:cxn modelId="{60154A17-6D89-4E94-8FD3-440C375D63FA}" type="presParOf" srcId="{97985096-FA36-43E6-888C-8FE57A6184D6}" destId="{0F9719A5-DF6A-49DA-A858-13F445D568D4}" srcOrd="2" destOrd="0" presId="urn:microsoft.com/office/officeart/2005/8/layout/target2"/>
    <dgm:cxn modelId="{6901A37C-0368-436A-BAD3-D899D9391465}" type="presParOf" srcId="{0F9719A5-DF6A-49DA-A858-13F445D568D4}" destId="{A98AF655-0ADC-47D0-8759-C0B07745EB2E}" srcOrd="0" destOrd="0" presId="urn:microsoft.com/office/officeart/2005/8/layout/target2"/>
    <dgm:cxn modelId="{2E23A7A4-BBCE-42C4-A2AD-BCCEFE67688D}" type="presParOf" srcId="{0F9719A5-DF6A-49DA-A858-13F445D568D4}" destId="{5B9B7D1C-16AA-4F0A-81C4-8AC8D3BC3C31}" srcOrd="1" destOrd="0" presId="urn:microsoft.com/office/officeart/2005/8/layout/target2"/>
    <dgm:cxn modelId="{DC5BEBA8-4343-4AB1-8807-FE919ACA4E78}" type="presParOf" srcId="{5B9B7D1C-16AA-4F0A-81C4-8AC8D3BC3C31}" destId="{59811002-7534-460F-BB1B-BE356BAC0229}" srcOrd="0" destOrd="0" presId="urn:microsoft.com/office/officeart/2005/8/layout/targe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9CD1BF-4614-43FD-AF71-AE4A28B87B0B}">
      <dsp:nvSpPr>
        <dsp:cNvPr id="0" name=""/>
        <dsp:cNvSpPr/>
      </dsp:nvSpPr>
      <dsp:spPr>
        <a:xfrm>
          <a:off x="0" y="0"/>
          <a:ext cx="9067800" cy="6858000"/>
        </a:xfrm>
        <a:prstGeom prst="roundRect">
          <a:avLst>
            <a:gd name="adj" fmla="val 8500"/>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980" tIns="220980" rIns="220980" bIns="5322570" numCol="1" spcCol="1270" anchor="t" anchorCtr="0">
          <a:noAutofit/>
        </a:bodyPr>
        <a:lstStyle/>
        <a:p>
          <a:pPr marL="0" lvl="0" indent="0" algn="l" defTabSz="2578100">
            <a:lnSpc>
              <a:spcPct val="90000"/>
            </a:lnSpc>
            <a:spcBef>
              <a:spcPct val="0"/>
            </a:spcBef>
            <a:spcAft>
              <a:spcPct val="35000"/>
            </a:spcAft>
            <a:buNone/>
          </a:pPr>
          <a:r>
            <a:rPr lang="en-US" sz="5800" kern="1200" dirty="0" err="1"/>
            <a:t>Jframe</a:t>
          </a:r>
          <a:r>
            <a:rPr lang="en-US" sz="5800" kern="1200" dirty="0"/>
            <a:t> (</a:t>
          </a:r>
          <a:r>
            <a:rPr lang="en-US" sz="5800" kern="1200" dirty="0" err="1"/>
            <a:t>MainJFrame</a:t>
          </a:r>
          <a:r>
            <a:rPr lang="en-US" sz="5800" kern="1200" dirty="0"/>
            <a:t>)</a:t>
          </a:r>
        </a:p>
      </dsp:txBody>
      <dsp:txXfrm>
        <a:off x="170734" y="170734"/>
        <a:ext cx="8726332" cy="6516532"/>
      </dsp:txXfrm>
    </dsp:sp>
    <dsp:sp modelId="{C5740EAF-3E05-4314-87F6-AE3A52F037A9}">
      <dsp:nvSpPr>
        <dsp:cNvPr id="0" name=""/>
        <dsp:cNvSpPr/>
      </dsp:nvSpPr>
      <dsp:spPr>
        <a:xfrm>
          <a:off x="169493" y="1714500"/>
          <a:ext cx="1474573" cy="4571995"/>
        </a:xfrm>
        <a:prstGeom prst="roundRect">
          <a:avLst>
            <a:gd name="adj" fmla="val 105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marL="0" lvl="0" indent="0" algn="ctr" defTabSz="889000">
            <a:lnSpc>
              <a:spcPct val="90000"/>
            </a:lnSpc>
            <a:spcBef>
              <a:spcPct val="0"/>
            </a:spcBef>
            <a:spcAft>
              <a:spcPct val="35000"/>
            </a:spcAft>
            <a:buNone/>
          </a:pPr>
          <a:r>
            <a:rPr lang="en-US" sz="2000" b="1" kern="1200" cap="none" spc="0" dirty="0">
              <a:ln/>
              <a:solidFill>
                <a:srgbClr val="002060"/>
              </a:solidFill>
              <a:effectLst/>
            </a:rPr>
            <a:t>Product Catalog</a:t>
          </a:r>
        </a:p>
      </dsp:txBody>
      <dsp:txXfrm>
        <a:off x="214841" y="1759848"/>
        <a:ext cx="1383877" cy="4481299"/>
      </dsp:txXfrm>
    </dsp:sp>
    <dsp:sp modelId="{361DDC68-D553-4D04-9102-BAC2E3E1C19E}">
      <dsp:nvSpPr>
        <dsp:cNvPr id="0" name=""/>
        <dsp:cNvSpPr/>
      </dsp:nvSpPr>
      <dsp:spPr>
        <a:xfrm>
          <a:off x="1752596" y="1447778"/>
          <a:ext cx="7149472" cy="4800600"/>
        </a:xfrm>
        <a:prstGeom prst="roundRect">
          <a:avLst>
            <a:gd name="adj" fmla="val 10500"/>
          </a:avLst>
        </a:prstGeom>
        <a:solidFill>
          <a:schemeClr val="tx2">
            <a:lumMod val="60000"/>
            <a:lumOff val="40000"/>
          </a:schemeClr>
        </a:solidFill>
        <a:ln w="25400" cap="flat" cmpd="sng" algn="ctr">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980" tIns="220980" rIns="220980" bIns="3048381" numCol="1" spcCol="1270" anchor="t" anchorCtr="0">
          <a:noAutofit/>
        </a:bodyPr>
        <a:lstStyle/>
        <a:p>
          <a:pPr marL="0" lvl="0" indent="0" algn="l" defTabSz="2578100">
            <a:lnSpc>
              <a:spcPct val="90000"/>
            </a:lnSpc>
            <a:spcBef>
              <a:spcPct val="0"/>
            </a:spcBef>
            <a:spcAft>
              <a:spcPct val="35000"/>
            </a:spcAft>
            <a:buNone/>
          </a:pPr>
          <a:r>
            <a:rPr lang="en-US" sz="5800" kern="1200" dirty="0"/>
            <a:t>Add Product </a:t>
          </a:r>
          <a:r>
            <a:rPr lang="en-US" sz="5800" kern="1200" dirty="0" err="1"/>
            <a:t>JPanel</a:t>
          </a:r>
          <a:endParaRPr lang="en-US" sz="5800" kern="1200" dirty="0"/>
        </a:p>
      </dsp:txBody>
      <dsp:txXfrm>
        <a:off x="1900231" y="1595413"/>
        <a:ext cx="6854202" cy="4505330"/>
      </dsp:txXfrm>
    </dsp:sp>
    <dsp:sp modelId="{0808C6C9-57E4-43FE-B257-5975CC4E759A}">
      <dsp:nvSpPr>
        <dsp:cNvPr id="0" name=""/>
        <dsp:cNvSpPr/>
      </dsp:nvSpPr>
      <dsp:spPr>
        <a:xfrm>
          <a:off x="1828802" y="3394710"/>
          <a:ext cx="1726400" cy="2154855"/>
        </a:xfrm>
        <a:prstGeom prst="roundRect">
          <a:avLst>
            <a:gd name="adj" fmla="val 105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marL="0" lvl="0" indent="0" algn="ctr" defTabSz="800100">
            <a:lnSpc>
              <a:spcPct val="90000"/>
            </a:lnSpc>
            <a:spcBef>
              <a:spcPct val="0"/>
            </a:spcBef>
            <a:spcAft>
              <a:spcPct val="35000"/>
            </a:spcAft>
            <a:buNone/>
          </a:pPr>
          <a:r>
            <a:rPr lang="en-US" sz="1800" b="1" kern="1200" cap="none" spc="0" dirty="0">
              <a:ln/>
              <a:solidFill>
                <a:srgbClr val="002060"/>
              </a:solidFill>
              <a:effectLst/>
            </a:rPr>
            <a:t>Product </a:t>
          </a:r>
          <a:r>
            <a:rPr lang="en-US" sz="1800" b="1" kern="1200" cap="none" spc="0" dirty="0" err="1">
              <a:ln/>
              <a:solidFill>
                <a:srgbClr val="002060"/>
              </a:solidFill>
              <a:effectLst/>
            </a:rPr>
            <a:t>Catlog</a:t>
          </a:r>
          <a:endParaRPr lang="en-US" sz="1800" b="1" kern="1200" cap="none" spc="0" dirty="0">
            <a:ln/>
            <a:solidFill>
              <a:srgbClr val="002060"/>
            </a:solidFill>
            <a:effectLst/>
          </a:endParaRPr>
        </a:p>
      </dsp:txBody>
      <dsp:txXfrm>
        <a:off x="1881895" y="3447803"/>
        <a:ext cx="1620214" cy="2048669"/>
      </dsp:txXfrm>
    </dsp:sp>
    <dsp:sp modelId="{432E8606-2966-49A5-B216-EC2A5AAF0F30}">
      <dsp:nvSpPr>
        <dsp:cNvPr id="0" name=""/>
        <dsp:cNvSpPr/>
      </dsp:nvSpPr>
      <dsp:spPr>
        <a:xfrm>
          <a:off x="1905002" y="5100937"/>
          <a:ext cx="1626398" cy="596292"/>
        </a:xfrm>
        <a:prstGeom prst="roundRect">
          <a:avLst>
            <a:gd name="adj" fmla="val 105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marL="0" lvl="0" indent="0" algn="ctr" defTabSz="800100">
            <a:lnSpc>
              <a:spcPct val="90000"/>
            </a:lnSpc>
            <a:spcBef>
              <a:spcPct val="0"/>
            </a:spcBef>
            <a:spcAft>
              <a:spcPct val="35000"/>
            </a:spcAft>
            <a:buNone/>
          </a:pPr>
          <a:r>
            <a:rPr lang="en-US" sz="1800" b="1" kern="1200" cap="none" spc="0" dirty="0">
              <a:ln/>
              <a:solidFill>
                <a:srgbClr val="002060"/>
              </a:solidFill>
              <a:effectLst/>
            </a:rPr>
            <a:t>Product </a:t>
          </a:r>
        </a:p>
      </dsp:txBody>
      <dsp:txXfrm>
        <a:off x="1923340" y="5119275"/>
        <a:ext cx="1589722" cy="559616"/>
      </dsp:txXfrm>
    </dsp:sp>
    <dsp:sp modelId="{A98AF655-0ADC-47D0-8759-C0B07745EB2E}">
      <dsp:nvSpPr>
        <dsp:cNvPr id="0" name=""/>
        <dsp:cNvSpPr/>
      </dsp:nvSpPr>
      <dsp:spPr>
        <a:xfrm>
          <a:off x="3657597" y="3429000"/>
          <a:ext cx="4880995" cy="2743200"/>
        </a:xfrm>
        <a:prstGeom prst="roundRect">
          <a:avLst>
            <a:gd name="adj" fmla="val 10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980" tIns="220980" rIns="220980" bIns="1548384" numCol="1" spcCol="1270" anchor="t" anchorCtr="0">
          <a:noAutofit/>
        </a:bodyPr>
        <a:lstStyle/>
        <a:p>
          <a:pPr marL="0" lvl="0" indent="0" algn="l" defTabSz="2578100">
            <a:lnSpc>
              <a:spcPct val="90000"/>
            </a:lnSpc>
            <a:spcBef>
              <a:spcPct val="0"/>
            </a:spcBef>
            <a:spcAft>
              <a:spcPct val="35000"/>
            </a:spcAft>
            <a:buNone/>
          </a:pPr>
          <a:r>
            <a:rPr lang="en-US" sz="5800" kern="1200" dirty="0"/>
            <a:t>Input fields</a:t>
          </a:r>
        </a:p>
      </dsp:txBody>
      <dsp:txXfrm>
        <a:off x="3741960" y="3513363"/>
        <a:ext cx="4712269" cy="2574474"/>
      </dsp:txXfrm>
    </dsp:sp>
    <dsp:sp modelId="{59811002-7534-460F-BB1B-BE356BAC0229}">
      <dsp:nvSpPr>
        <dsp:cNvPr id="0" name=""/>
        <dsp:cNvSpPr/>
      </dsp:nvSpPr>
      <dsp:spPr>
        <a:xfrm>
          <a:off x="3707596" y="5029198"/>
          <a:ext cx="1725145" cy="502923"/>
        </a:xfrm>
        <a:prstGeom prst="roundRect">
          <a:avLst>
            <a:gd name="adj" fmla="val 105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NameTextField</a:t>
          </a:r>
          <a:endParaRPr lang="en-US" sz="1800" kern="1200" dirty="0"/>
        </a:p>
      </dsp:txBody>
      <dsp:txXfrm>
        <a:off x="3723063" y="5044665"/>
        <a:ext cx="1694211" cy="471989"/>
      </dsp:txXfrm>
    </dsp:sp>
    <dsp:sp modelId="{7A749EC6-2E69-4B31-86AA-5521415847C6}">
      <dsp:nvSpPr>
        <dsp:cNvPr id="0" name=""/>
        <dsp:cNvSpPr/>
      </dsp:nvSpPr>
      <dsp:spPr>
        <a:xfrm>
          <a:off x="5566367" y="5029198"/>
          <a:ext cx="2918078" cy="502923"/>
        </a:xfrm>
        <a:prstGeom prst="roundRect">
          <a:avLst>
            <a:gd name="adj" fmla="val 105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PriceTextField</a:t>
          </a:r>
          <a:endParaRPr lang="en-US" sz="1800" kern="1200" dirty="0"/>
        </a:p>
      </dsp:txBody>
      <dsp:txXfrm>
        <a:off x="5581834" y="5044665"/>
        <a:ext cx="2887144" cy="4719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9CD1BF-4614-43FD-AF71-AE4A28B87B0B}">
      <dsp:nvSpPr>
        <dsp:cNvPr id="0" name=""/>
        <dsp:cNvSpPr/>
      </dsp:nvSpPr>
      <dsp:spPr>
        <a:xfrm>
          <a:off x="0" y="0"/>
          <a:ext cx="9067800" cy="6858000"/>
        </a:xfrm>
        <a:prstGeom prst="roundRect">
          <a:avLst>
            <a:gd name="adj" fmla="val 8500"/>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5322570" numCol="1" spcCol="1270" anchor="t" anchorCtr="0">
          <a:noAutofit/>
        </a:bodyPr>
        <a:lstStyle/>
        <a:p>
          <a:pPr marL="0" lvl="0" indent="0" algn="l" defTabSz="2400300">
            <a:lnSpc>
              <a:spcPct val="90000"/>
            </a:lnSpc>
            <a:spcBef>
              <a:spcPct val="0"/>
            </a:spcBef>
            <a:spcAft>
              <a:spcPct val="35000"/>
            </a:spcAft>
            <a:buNone/>
          </a:pPr>
          <a:r>
            <a:rPr lang="en-US" sz="5400" kern="1200" dirty="0" err="1"/>
            <a:t>Jframe</a:t>
          </a:r>
          <a:r>
            <a:rPr lang="en-US" sz="5400" kern="1200" dirty="0"/>
            <a:t> (</a:t>
          </a:r>
          <a:r>
            <a:rPr lang="en-US" sz="5400" kern="1200" dirty="0" err="1"/>
            <a:t>MainJFrame</a:t>
          </a:r>
          <a:r>
            <a:rPr lang="en-US" sz="5400" kern="1200" dirty="0"/>
            <a:t>)</a:t>
          </a:r>
        </a:p>
      </dsp:txBody>
      <dsp:txXfrm>
        <a:off x="170734" y="170734"/>
        <a:ext cx="8726332" cy="6516532"/>
      </dsp:txXfrm>
    </dsp:sp>
    <dsp:sp modelId="{C5740EAF-3E05-4314-87F6-AE3A52F037A9}">
      <dsp:nvSpPr>
        <dsp:cNvPr id="0" name=""/>
        <dsp:cNvSpPr/>
      </dsp:nvSpPr>
      <dsp:spPr>
        <a:xfrm>
          <a:off x="169493" y="1714500"/>
          <a:ext cx="1474573" cy="4571995"/>
        </a:xfrm>
        <a:prstGeom prst="roundRect">
          <a:avLst>
            <a:gd name="adj" fmla="val 105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marL="0" lvl="0" indent="0" algn="ctr" defTabSz="889000">
            <a:lnSpc>
              <a:spcPct val="90000"/>
            </a:lnSpc>
            <a:spcBef>
              <a:spcPct val="0"/>
            </a:spcBef>
            <a:spcAft>
              <a:spcPct val="35000"/>
            </a:spcAft>
            <a:buNone/>
          </a:pPr>
          <a:r>
            <a:rPr lang="en-US" sz="2000" b="1" kern="1200" cap="none" spc="0" dirty="0">
              <a:ln/>
              <a:solidFill>
                <a:srgbClr val="002060"/>
              </a:solidFill>
              <a:effectLst/>
            </a:rPr>
            <a:t>Product Catalog</a:t>
          </a:r>
        </a:p>
      </dsp:txBody>
      <dsp:txXfrm>
        <a:off x="214841" y="1759848"/>
        <a:ext cx="1383877" cy="4481299"/>
      </dsp:txXfrm>
    </dsp:sp>
    <dsp:sp modelId="{361DDC68-D553-4D04-9102-BAC2E3E1C19E}">
      <dsp:nvSpPr>
        <dsp:cNvPr id="0" name=""/>
        <dsp:cNvSpPr/>
      </dsp:nvSpPr>
      <dsp:spPr>
        <a:xfrm>
          <a:off x="1752596" y="1447778"/>
          <a:ext cx="7149472" cy="4800600"/>
        </a:xfrm>
        <a:prstGeom prst="roundRect">
          <a:avLst>
            <a:gd name="adj" fmla="val 10500"/>
          </a:avLst>
        </a:prstGeom>
        <a:solidFill>
          <a:schemeClr val="tx2">
            <a:lumMod val="60000"/>
            <a:lumOff val="40000"/>
          </a:schemeClr>
        </a:solidFill>
        <a:ln w="25400" cap="flat" cmpd="sng" algn="ctr">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3048381" numCol="1" spcCol="1270" anchor="t" anchorCtr="0">
          <a:noAutofit/>
        </a:bodyPr>
        <a:lstStyle/>
        <a:p>
          <a:pPr marL="0" lvl="0" indent="0" algn="l" defTabSz="2400300">
            <a:lnSpc>
              <a:spcPct val="90000"/>
            </a:lnSpc>
            <a:spcBef>
              <a:spcPct val="0"/>
            </a:spcBef>
            <a:spcAft>
              <a:spcPct val="35000"/>
            </a:spcAft>
            <a:buNone/>
          </a:pPr>
          <a:r>
            <a:rPr lang="en-US" sz="5400" kern="1200" dirty="0"/>
            <a:t>View products </a:t>
          </a:r>
          <a:r>
            <a:rPr lang="en-US" sz="5400" kern="1200" dirty="0" err="1"/>
            <a:t>JPanel</a:t>
          </a:r>
          <a:endParaRPr lang="en-US" sz="5400" kern="1200" dirty="0"/>
        </a:p>
      </dsp:txBody>
      <dsp:txXfrm>
        <a:off x="1900231" y="1595413"/>
        <a:ext cx="6854202" cy="4505330"/>
      </dsp:txXfrm>
    </dsp:sp>
    <dsp:sp modelId="{0808C6C9-57E4-43FE-B257-5975CC4E759A}">
      <dsp:nvSpPr>
        <dsp:cNvPr id="0" name=""/>
        <dsp:cNvSpPr/>
      </dsp:nvSpPr>
      <dsp:spPr>
        <a:xfrm>
          <a:off x="1828802" y="3394710"/>
          <a:ext cx="1726400" cy="2026357"/>
        </a:xfrm>
        <a:prstGeom prst="roundRect">
          <a:avLst>
            <a:gd name="adj" fmla="val 105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marL="0" lvl="0" indent="0" algn="ctr" defTabSz="1022350">
            <a:lnSpc>
              <a:spcPct val="90000"/>
            </a:lnSpc>
            <a:spcBef>
              <a:spcPct val="0"/>
            </a:spcBef>
            <a:spcAft>
              <a:spcPct val="35000"/>
            </a:spcAft>
            <a:buNone/>
          </a:pPr>
          <a:r>
            <a:rPr lang="en-US" sz="2300" b="1" kern="1200" cap="none" spc="0" dirty="0">
              <a:ln/>
              <a:solidFill>
                <a:srgbClr val="002060"/>
              </a:solidFill>
              <a:effectLst/>
            </a:rPr>
            <a:t>Product </a:t>
          </a:r>
          <a:r>
            <a:rPr lang="en-US" sz="2300" b="1" kern="1200" cap="none" spc="0" dirty="0" err="1">
              <a:ln/>
              <a:solidFill>
                <a:srgbClr val="002060"/>
              </a:solidFill>
              <a:effectLst/>
            </a:rPr>
            <a:t>Catlog</a:t>
          </a:r>
          <a:endParaRPr lang="en-US" sz="2300" b="1" kern="1200" cap="none" spc="0" dirty="0">
            <a:ln/>
            <a:solidFill>
              <a:srgbClr val="002060"/>
            </a:solidFill>
            <a:effectLst/>
          </a:endParaRPr>
        </a:p>
      </dsp:txBody>
      <dsp:txXfrm>
        <a:off x="1881895" y="3447803"/>
        <a:ext cx="1620214" cy="1920171"/>
      </dsp:txXfrm>
    </dsp:sp>
    <dsp:sp modelId="{432E8606-2966-49A5-B216-EC2A5AAF0F30}">
      <dsp:nvSpPr>
        <dsp:cNvPr id="0" name=""/>
        <dsp:cNvSpPr/>
      </dsp:nvSpPr>
      <dsp:spPr>
        <a:xfrm>
          <a:off x="1905002" y="5238107"/>
          <a:ext cx="1626398" cy="723408"/>
        </a:xfrm>
        <a:prstGeom prst="roundRect">
          <a:avLst>
            <a:gd name="adj" fmla="val 105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marL="0" lvl="0" indent="0" algn="ctr" defTabSz="1022350">
            <a:lnSpc>
              <a:spcPct val="90000"/>
            </a:lnSpc>
            <a:spcBef>
              <a:spcPct val="0"/>
            </a:spcBef>
            <a:spcAft>
              <a:spcPct val="35000"/>
            </a:spcAft>
            <a:buNone/>
          </a:pPr>
          <a:r>
            <a:rPr lang="en-US" sz="2300" b="1" kern="1200" cap="none" spc="0" dirty="0">
              <a:ln/>
              <a:solidFill>
                <a:srgbClr val="002060"/>
              </a:solidFill>
              <a:effectLst/>
            </a:rPr>
            <a:t>Product </a:t>
          </a:r>
        </a:p>
      </dsp:txBody>
      <dsp:txXfrm>
        <a:off x="1927249" y="5260354"/>
        <a:ext cx="1581904" cy="678914"/>
      </dsp:txXfrm>
    </dsp:sp>
    <dsp:sp modelId="{A98AF655-0ADC-47D0-8759-C0B07745EB2E}">
      <dsp:nvSpPr>
        <dsp:cNvPr id="0" name=""/>
        <dsp:cNvSpPr/>
      </dsp:nvSpPr>
      <dsp:spPr>
        <a:xfrm>
          <a:off x="3657597" y="3429000"/>
          <a:ext cx="4880995" cy="2743200"/>
        </a:xfrm>
        <a:prstGeom prst="roundRect">
          <a:avLst>
            <a:gd name="adj" fmla="val 10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1548384" numCol="1" spcCol="1270" anchor="t" anchorCtr="0">
          <a:noAutofit/>
        </a:bodyPr>
        <a:lstStyle/>
        <a:p>
          <a:pPr marL="0" lvl="0" indent="0" algn="l" defTabSz="2400300">
            <a:lnSpc>
              <a:spcPct val="90000"/>
            </a:lnSpc>
            <a:spcBef>
              <a:spcPct val="0"/>
            </a:spcBef>
            <a:spcAft>
              <a:spcPct val="35000"/>
            </a:spcAft>
            <a:buNone/>
          </a:pPr>
          <a:endParaRPr lang="en-US" sz="5400" kern="1200" dirty="0"/>
        </a:p>
      </dsp:txBody>
      <dsp:txXfrm>
        <a:off x="3741960" y="3513363"/>
        <a:ext cx="4712269" cy="2574474"/>
      </dsp:txXfrm>
    </dsp:sp>
    <dsp:sp modelId="{59811002-7534-460F-BB1B-BE356BAC0229}">
      <dsp:nvSpPr>
        <dsp:cNvPr id="0" name=""/>
        <dsp:cNvSpPr/>
      </dsp:nvSpPr>
      <dsp:spPr>
        <a:xfrm>
          <a:off x="3810005" y="3657599"/>
          <a:ext cx="3983670" cy="2392678"/>
        </a:xfrm>
        <a:prstGeom prst="roundRect">
          <a:avLst>
            <a:gd name="adj" fmla="val 105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endParaRPr lang="en-US" sz="2300" kern="1200" dirty="0"/>
        </a:p>
      </dsp:txBody>
      <dsp:txXfrm>
        <a:off x="3883588" y="3731182"/>
        <a:ext cx="3836504" cy="2245512"/>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3.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1026"/>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b="0">
                <a:latin typeface="Times New Roman" pitchFamily="30" charset="0"/>
              </a:defRPr>
            </a:lvl1pPr>
          </a:lstStyle>
          <a:p>
            <a:endParaRPr lang="en-US"/>
          </a:p>
        </p:txBody>
      </p:sp>
      <p:sp>
        <p:nvSpPr>
          <p:cNvPr id="4099" name="Rectangle 1027"/>
          <p:cNvSpPr>
            <a:spLocks noGrp="1" noChangeArrowheads="1"/>
          </p:cNvSpPr>
          <p:nvPr>
            <p:ph type="dt" idx="1"/>
          </p:nvPr>
        </p:nvSpPr>
        <p:spPr bwMode="auto">
          <a:xfrm>
            <a:off x="414528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b="0">
                <a:latin typeface="Times New Roman" pitchFamily="30" charset="0"/>
              </a:defRPr>
            </a:lvl1pPr>
          </a:lstStyle>
          <a:p>
            <a:endParaRPr lang="en-US"/>
          </a:p>
        </p:txBody>
      </p:sp>
      <p:sp>
        <p:nvSpPr>
          <p:cNvPr id="13316" name="Rectangle 1028"/>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4101" name="Rectangle 1029"/>
          <p:cNvSpPr>
            <a:spLocks noGrp="1" noChangeArrowheads="1"/>
          </p:cNvSpPr>
          <p:nvPr>
            <p:ph type="body" sz="quarter" idx="3"/>
          </p:nvPr>
        </p:nvSpPr>
        <p:spPr bwMode="auto">
          <a:xfrm>
            <a:off x="975360" y="4560570"/>
            <a:ext cx="536448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02" name="Rectangle 1030"/>
          <p:cNvSpPr>
            <a:spLocks noGrp="1" noChangeArrowheads="1"/>
          </p:cNvSpPr>
          <p:nvPr>
            <p:ph type="ftr" sz="quarter" idx="4"/>
          </p:nvPr>
        </p:nvSpPr>
        <p:spPr bwMode="auto">
          <a:xfrm>
            <a:off x="0" y="9121140"/>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b="0">
                <a:latin typeface="Times New Roman" pitchFamily="30" charset="0"/>
              </a:defRPr>
            </a:lvl1pPr>
          </a:lstStyle>
          <a:p>
            <a:endParaRPr lang="en-US"/>
          </a:p>
        </p:txBody>
      </p:sp>
      <p:sp>
        <p:nvSpPr>
          <p:cNvPr id="4103" name="Rectangle 1031"/>
          <p:cNvSpPr>
            <a:spLocks noGrp="1" noChangeArrowheads="1"/>
          </p:cNvSpPr>
          <p:nvPr>
            <p:ph type="sldNum" sz="quarter" idx="5"/>
          </p:nvPr>
        </p:nvSpPr>
        <p:spPr bwMode="auto">
          <a:xfrm>
            <a:off x="4145280" y="9121140"/>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b="0">
                <a:latin typeface="Times New Roman" pitchFamily="30" charset="0"/>
              </a:defRPr>
            </a:lvl1pPr>
          </a:lstStyle>
          <a:p>
            <a:fld id="{67DEF28B-7691-47F3-81E5-BF6B31705646}" type="slidenum">
              <a:rPr lang="en-US"/>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5" charset="0"/>
        <a:ea typeface="ＭＳ Ｐゴシック" pitchFamily="30" charset="-128"/>
        <a:cs typeface="+mn-cs"/>
      </a:defRPr>
    </a:lvl1pPr>
    <a:lvl2pPr marL="457200" algn="l" rtl="0" eaLnBrk="0" fontAlgn="base" hangingPunct="0">
      <a:spcBef>
        <a:spcPct val="30000"/>
      </a:spcBef>
      <a:spcAft>
        <a:spcPct val="0"/>
      </a:spcAft>
      <a:defRPr sz="1200" kern="1200">
        <a:solidFill>
          <a:schemeClr val="tx1"/>
        </a:solidFill>
        <a:latin typeface="Times New Roman" pitchFamily="5" charset="0"/>
        <a:ea typeface="ＭＳ Ｐゴシック" pitchFamily="5"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5" charset="0"/>
        <a:ea typeface="ＭＳ Ｐゴシック" pitchFamily="5"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5" charset="0"/>
        <a:ea typeface="ＭＳ Ｐゴシック" pitchFamily="5"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5" charset="0"/>
        <a:ea typeface="ＭＳ Ｐゴシック" pitchFamily="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031"/>
          <p:cNvSpPr>
            <a:spLocks noGrp="1" noChangeArrowheads="1"/>
          </p:cNvSpPr>
          <p:nvPr>
            <p:ph type="sldNum" sz="quarter" idx="5"/>
          </p:nvPr>
        </p:nvSpPr>
        <p:spPr>
          <a:noFill/>
        </p:spPr>
        <p:txBody>
          <a:bodyPr/>
          <a:lstStyle/>
          <a:p>
            <a:fld id="{C750CDD4-05BE-41B9-B8B3-BFA97A31C174}" type="slidenum">
              <a:rPr lang="en-US"/>
              <a:pPr/>
              <a:t>1</a:t>
            </a:fld>
            <a:endParaRPr lang="en-US"/>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pPr eaLnBrk="1" hangingPunct="1"/>
            <a:endParaRPr lang="en-US">
              <a:latin typeface="Times New Roman" pitchFamily="30"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031"/>
          <p:cNvSpPr>
            <a:spLocks noGrp="1" noChangeArrowheads="1"/>
          </p:cNvSpPr>
          <p:nvPr>
            <p:ph type="sldNum" sz="quarter" idx="5"/>
          </p:nvPr>
        </p:nvSpPr>
        <p:spPr>
          <a:noFill/>
        </p:spPr>
        <p:txBody>
          <a:bodyPr/>
          <a:lstStyle/>
          <a:p>
            <a:fld id="{727B90FF-4763-4AAA-8CE2-1AB65D3B20F9}" type="slidenum">
              <a:rPr lang="en-US"/>
              <a:pPr/>
              <a:t>37</a:t>
            </a:fld>
            <a:endParaRPr lang="en-US"/>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pPr eaLnBrk="1" hangingPunct="1"/>
            <a:endParaRPr lang="en-US">
              <a:latin typeface="Times New Roman" pitchFamily="30"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031"/>
          <p:cNvSpPr>
            <a:spLocks noGrp="1" noChangeArrowheads="1"/>
          </p:cNvSpPr>
          <p:nvPr>
            <p:ph type="sldNum" sz="quarter" idx="5"/>
          </p:nvPr>
        </p:nvSpPr>
        <p:spPr>
          <a:noFill/>
        </p:spPr>
        <p:txBody>
          <a:bodyPr/>
          <a:lstStyle/>
          <a:p>
            <a:fld id="{C7A8B14A-CD65-4042-A01A-307B3F6114BC}" type="slidenum">
              <a:rPr lang="en-US"/>
              <a:pPr/>
              <a:t>38</a:t>
            </a:fld>
            <a:endParaRPr lang="en-US"/>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pPr eaLnBrk="1" hangingPunct="1"/>
            <a:endParaRPr lang="en-US">
              <a:latin typeface="Times New Roman" pitchFamily="30"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031"/>
          <p:cNvSpPr>
            <a:spLocks noGrp="1" noChangeArrowheads="1"/>
          </p:cNvSpPr>
          <p:nvPr>
            <p:ph type="sldNum" sz="quarter" idx="5"/>
          </p:nvPr>
        </p:nvSpPr>
        <p:spPr>
          <a:noFill/>
        </p:spPr>
        <p:txBody>
          <a:bodyPr/>
          <a:lstStyle/>
          <a:p>
            <a:fld id="{4777656B-A10C-445D-BA31-398632259818}" type="slidenum">
              <a:rPr lang="en-US"/>
              <a:pPr/>
              <a:t>39</a:t>
            </a:fld>
            <a:endParaRPr lang="en-US"/>
          </a:p>
        </p:txBody>
      </p:sp>
      <p:sp>
        <p:nvSpPr>
          <p:cNvPr id="31747" name="Rectangle 2"/>
          <p:cNvSpPr>
            <a:spLocks noGrp="1" noRot="1" noChangeAspect="1" noChangeArrowheads="1" noTextEdit="1"/>
          </p:cNvSpPr>
          <p:nvPr>
            <p:ph type="sldImg"/>
          </p:nvPr>
        </p:nvSpPr>
        <p:spPr>
          <a:solidFill>
            <a:srgbClr val="FFFFFF"/>
          </a:solidFill>
          <a:ln/>
        </p:spPr>
      </p:sp>
      <p:sp>
        <p:nvSpPr>
          <p:cNvPr id="3174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Times New Roman" pitchFamily="30"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031"/>
          <p:cNvSpPr>
            <a:spLocks noGrp="1" noChangeArrowheads="1"/>
          </p:cNvSpPr>
          <p:nvPr>
            <p:ph type="sldNum" sz="quarter" idx="5"/>
          </p:nvPr>
        </p:nvSpPr>
        <p:spPr>
          <a:noFill/>
        </p:spPr>
        <p:txBody>
          <a:bodyPr/>
          <a:lstStyle/>
          <a:p>
            <a:fld id="{9C686687-9E9B-4FB2-A504-32FD43E92F75}" type="slidenum">
              <a:rPr lang="en-US"/>
              <a:pPr/>
              <a:t>40</a:t>
            </a:fld>
            <a:endParaRPr lang="en-US"/>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endParaRPr lang="en-US">
              <a:latin typeface="Times New Roman" pitchFamily="30"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031"/>
          <p:cNvSpPr>
            <a:spLocks noGrp="1" noChangeArrowheads="1"/>
          </p:cNvSpPr>
          <p:nvPr>
            <p:ph type="sldNum" sz="quarter" idx="5"/>
          </p:nvPr>
        </p:nvSpPr>
        <p:spPr>
          <a:noFill/>
        </p:spPr>
        <p:txBody>
          <a:bodyPr/>
          <a:lstStyle/>
          <a:p>
            <a:fld id="{CBA7408D-1DE8-451F-840F-A798FF2E62EC}" type="slidenum">
              <a:rPr lang="en-US"/>
              <a:pPr/>
              <a:t>41</a:t>
            </a:fld>
            <a:endParaRPr lang="en-US"/>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eaLnBrk="1" hangingPunct="1"/>
            <a:endParaRPr lang="en-US">
              <a:latin typeface="Times New Roman" pitchFamily="30"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031"/>
          <p:cNvSpPr>
            <a:spLocks noGrp="1" noChangeArrowheads="1"/>
          </p:cNvSpPr>
          <p:nvPr>
            <p:ph type="sldNum" sz="quarter" idx="5"/>
          </p:nvPr>
        </p:nvSpPr>
        <p:spPr>
          <a:noFill/>
        </p:spPr>
        <p:txBody>
          <a:bodyPr/>
          <a:lstStyle/>
          <a:p>
            <a:fld id="{F3047033-4AD1-4C13-BA2F-E0294CE273D5}" type="slidenum">
              <a:rPr lang="en-US"/>
              <a:pPr/>
              <a:t>42</a:t>
            </a:fld>
            <a:endParaRPr lang="en-US"/>
          </a:p>
        </p:txBody>
      </p:sp>
      <p:sp>
        <p:nvSpPr>
          <p:cNvPr id="37891" name="Rectangle 2"/>
          <p:cNvSpPr>
            <a:spLocks noGrp="1" noRot="1" noChangeAspect="1" noChangeArrowheads="1" noTextEdit="1"/>
          </p:cNvSpPr>
          <p:nvPr>
            <p:ph type="sldImg"/>
          </p:nvPr>
        </p:nvSpPr>
        <p:spPr>
          <a:solidFill>
            <a:srgbClr val="FFFFFF"/>
          </a:solidFill>
          <a:ln/>
        </p:spPr>
      </p:sp>
      <p:sp>
        <p:nvSpPr>
          <p:cNvPr id="3789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Times New Roman" pitchFamily="30"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031"/>
          <p:cNvSpPr>
            <a:spLocks noGrp="1" noChangeArrowheads="1"/>
          </p:cNvSpPr>
          <p:nvPr>
            <p:ph type="sldNum" sz="quarter" idx="5"/>
          </p:nvPr>
        </p:nvSpPr>
        <p:spPr>
          <a:noFill/>
        </p:spPr>
        <p:txBody>
          <a:bodyPr/>
          <a:lstStyle/>
          <a:p>
            <a:fld id="{157CF551-2984-4385-B1DC-BE0E2B2723A1}" type="slidenum">
              <a:rPr lang="en-US"/>
              <a:pPr/>
              <a:t>43</a:t>
            </a:fld>
            <a:endParaRPr lang="en-US"/>
          </a:p>
        </p:txBody>
      </p:sp>
      <p:sp>
        <p:nvSpPr>
          <p:cNvPr id="39939" name="Rectangle 2"/>
          <p:cNvSpPr>
            <a:spLocks noGrp="1" noRot="1" noChangeAspect="1" noChangeArrowheads="1" noTextEdit="1"/>
          </p:cNvSpPr>
          <p:nvPr>
            <p:ph type="sldImg"/>
          </p:nvPr>
        </p:nvSpPr>
        <p:spPr>
          <a:solidFill>
            <a:srgbClr val="FFFFFF"/>
          </a:solidFill>
          <a:ln/>
        </p:spPr>
      </p:sp>
      <p:sp>
        <p:nvSpPr>
          <p:cNvPr id="3994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Times New Roman" pitchFamily="30"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031"/>
          <p:cNvSpPr>
            <a:spLocks noGrp="1" noChangeArrowheads="1"/>
          </p:cNvSpPr>
          <p:nvPr>
            <p:ph type="sldNum" sz="quarter" idx="5"/>
          </p:nvPr>
        </p:nvSpPr>
        <p:spPr>
          <a:noFill/>
        </p:spPr>
        <p:txBody>
          <a:bodyPr/>
          <a:lstStyle/>
          <a:p>
            <a:fld id="{ECDF428F-2787-455C-AAB2-534A5D724EFD}" type="slidenum">
              <a:rPr lang="en-US"/>
              <a:pPr/>
              <a:t>44</a:t>
            </a:fld>
            <a:endParaRPr lang="en-US"/>
          </a:p>
        </p:txBody>
      </p:sp>
      <p:sp>
        <p:nvSpPr>
          <p:cNvPr id="41987" name="Rectangle 2"/>
          <p:cNvSpPr>
            <a:spLocks noGrp="1" noRot="1" noChangeAspect="1" noChangeArrowheads="1" noTextEdit="1"/>
          </p:cNvSpPr>
          <p:nvPr>
            <p:ph type="sldImg"/>
          </p:nvPr>
        </p:nvSpPr>
        <p:spPr>
          <a:solidFill>
            <a:srgbClr val="FFFFFF"/>
          </a:solidFill>
          <a:ln/>
        </p:spPr>
      </p:sp>
      <p:sp>
        <p:nvSpPr>
          <p:cNvPr id="4198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Times New Roman" pitchFamily="30"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031"/>
          <p:cNvSpPr>
            <a:spLocks noGrp="1" noChangeArrowheads="1"/>
          </p:cNvSpPr>
          <p:nvPr>
            <p:ph type="sldNum" sz="quarter" idx="5"/>
          </p:nvPr>
        </p:nvSpPr>
        <p:spPr>
          <a:noFill/>
        </p:spPr>
        <p:txBody>
          <a:bodyPr/>
          <a:lstStyle/>
          <a:p>
            <a:fld id="{BBCEB5E4-09A1-4C37-8D28-D83B493DE74E}" type="slidenum">
              <a:rPr lang="en-US"/>
              <a:pPr/>
              <a:t>45</a:t>
            </a:fld>
            <a:endParaRPr lang="en-US"/>
          </a:p>
        </p:txBody>
      </p:sp>
      <p:sp>
        <p:nvSpPr>
          <p:cNvPr id="44035" name="Rectangle 1026"/>
          <p:cNvSpPr>
            <a:spLocks noGrp="1" noRot="1" noChangeAspect="1" noChangeArrowheads="1" noTextEdit="1"/>
          </p:cNvSpPr>
          <p:nvPr>
            <p:ph type="sldImg"/>
          </p:nvPr>
        </p:nvSpPr>
        <p:spPr>
          <a:ln/>
        </p:spPr>
      </p:sp>
      <p:sp>
        <p:nvSpPr>
          <p:cNvPr id="44036" name="Rectangle 1027"/>
          <p:cNvSpPr>
            <a:spLocks noGrp="1" noChangeArrowheads="1"/>
          </p:cNvSpPr>
          <p:nvPr>
            <p:ph type="body" idx="1"/>
          </p:nvPr>
        </p:nvSpPr>
        <p:spPr>
          <a:noFill/>
          <a:ln/>
        </p:spPr>
        <p:txBody>
          <a:bodyPr/>
          <a:lstStyle/>
          <a:p>
            <a:pPr eaLnBrk="1" hangingPunct="1"/>
            <a:endParaRPr lang="en-US">
              <a:latin typeface="Times New Roman" pitchFamily="30"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031"/>
          <p:cNvSpPr>
            <a:spLocks noGrp="1" noChangeArrowheads="1"/>
          </p:cNvSpPr>
          <p:nvPr>
            <p:ph type="sldNum" sz="quarter" idx="5"/>
          </p:nvPr>
        </p:nvSpPr>
        <p:spPr>
          <a:noFill/>
        </p:spPr>
        <p:txBody>
          <a:bodyPr/>
          <a:lstStyle/>
          <a:p>
            <a:fld id="{CCC673A1-ED0D-4DB1-AFBC-11FA7A432AB2}" type="slidenum">
              <a:rPr lang="en-US"/>
              <a:pPr/>
              <a:t>46</a:t>
            </a:fld>
            <a:endParaRPr lang="en-US"/>
          </a:p>
        </p:txBody>
      </p:sp>
      <p:sp>
        <p:nvSpPr>
          <p:cNvPr id="46083" name="Rectangle 2"/>
          <p:cNvSpPr>
            <a:spLocks noGrp="1" noRot="1" noChangeAspect="1" noChangeArrowheads="1" noTextEdit="1"/>
          </p:cNvSpPr>
          <p:nvPr>
            <p:ph type="sldImg"/>
          </p:nvPr>
        </p:nvSpPr>
        <p:spPr>
          <a:solidFill>
            <a:srgbClr val="FFFFFF"/>
          </a:solidFill>
          <a:ln/>
        </p:spPr>
      </p:sp>
      <p:sp>
        <p:nvSpPr>
          <p:cNvPr id="4608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Times New Roman" pitchFamily="30"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031"/>
          <p:cNvSpPr>
            <a:spLocks noGrp="1" noChangeArrowheads="1"/>
          </p:cNvSpPr>
          <p:nvPr>
            <p:ph type="sldNum" sz="quarter" idx="5"/>
          </p:nvPr>
        </p:nvSpPr>
        <p:spPr>
          <a:noFill/>
        </p:spPr>
        <p:txBody>
          <a:bodyPr/>
          <a:lstStyle/>
          <a:p>
            <a:fld id="{A1783538-89E1-466D-91A6-0F15E845B95F}" type="slidenum">
              <a:rPr lang="en-US"/>
              <a:pPr/>
              <a:t>2</a:t>
            </a:fld>
            <a:endParaRPr lang="en-US"/>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pPr eaLnBrk="1" hangingPunct="1"/>
            <a:endParaRPr lang="en-US">
              <a:latin typeface="Times New Roman" pitchFamily="30"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p:cNvSpPr>
            <a:spLocks noGrp="1" noChangeArrowheads="1"/>
          </p:cNvSpPr>
          <p:nvPr>
            <p:ph type="sldNum" sz="quarter" idx="5"/>
          </p:nvPr>
        </p:nvSpPr>
        <p:spPr>
          <a:noFill/>
        </p:spPr>
        <p:txBody>
          <a:bodyPr/>
          <a:lstStyle/>
          <a:p>
            <a:fld id="{E473047A-A5BA-4B1A-B0C1-B096A8B76DD7}" type="slidenum">
              <a:rPr lang="en-US"/>
              <a:pPr/>
              <a:t>47</a:t>
            </a:fld>
            <a:endParaRPr lang="en-US"/>
          </a:p>
        </p:txBody>
      </p:sp>
      <p:sp>
        <p:nvSpPr>
          <p:cNvPr id="48131" name="Rectangle 2"/>
          <p:cNvSpPr>
            <a:spLocks noGrp="1" noRot="1" noChangeAspect="1" noChangeArrowheads="1" noTextEdit="1"/>
          </p:cNvSpPr>
          <p:nvPr>
            <p:ph type="sldImg"/>
          </p:nvPr>
        </p:nvSpPr>
        <p:spPr>
          <a:solidFill>
            <a:srgbClr val="FFFFFF"/>
          </a:solidFill>
          <a:ln/>
        </p:spPr>
      </p:sp>
      <p:sp>
        <p:nvSpPr>
          <p:cNvPr id="4813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Times New Roman" pitchFamily="30"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31"/>
          <p:cNvSpPr>
            <a:spLocks noGrp="1" noChangeArrowheads="1"/>
          </p:cNvSpPr>
          <p:nvPr>
            <p:ph type="sldNum" sz="quarter" idx="5"/>
          </p:nvPr>
        </p:nvSpPr>
        <p:spPr>
          <a:noFill/>
        </p:spPr>
        <p:txBody>
          <a:bodyPr/>
          <a:lstStyle/>
          <a:p>
            <a:fld id="{0F88DEB0-56CE-4954-9962-69F2714B14C3}" type="slidenum">
              <a:rPr lang="en-US"/>
              <a:pPr/>
              <a:t>48</a:t>
            </a:fld>
            <a:endParaRPr lang="en-US"/>
          </a:p>
        </p:txBody>
      </p:sp>
      <p:sp>
        <p:nvSpPr>
          <p:cNvPr id="50179" name="Rectangle 2"/>
          <p:cNvSpPr>
            <a:spLocks noGrp="1" noRot="1" noChangeAspect="1" noChangeArrowheads="1" noTextEdit="1"/>
          </p:cNvSpPr>
          <p:nvPr>
            <p:ph type="sldImg"/>
          </p:nvPr>
        </p:nvSpPr>
        <p:spPr>
          <a:solidFill>
            <a:srgbClr val="FFFFFF"/>
          </a:solidFill>
          <a:ln/>
        </p:spPr>
      </p:sp>
      <p:sp>
        <p:nvSpPr>
          <p:cNvPr id="5018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Times New Roman" pitchFamily="30"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p:spPr>
        <p:txBody>
          <a:bodyPr/>
          <a:lstStyle/>
          <a:p>
            <a:fld id="{93BF81F6-3DD7-4068-B821-FF44F009E172}" type="slidenum">
              <a:rPr lang="en-US"/>
              <a:pPr/>
              <a:t>50</a:t>
            </a:fld>
            <a:endParaRPr lang="en-US"/>
          </a:p>
        </p:txBody>
      </p:sp>
      <p:sp>
        <p:nvSpPr>
          <p:cNvPr id="53251" name="Rectangle 2"/>
          <p:cNvSpPr>
            <a:spLocks noGrp="1" noRot="1" noChangeAspect="1" noChangeArrowheads="1" noTextEdit="1"/>
          </p:cNvSpPr>
          <p:nvPr>
            <p:ph type="sldImg"/>
          </p:nvPr>
        </p:nvSpPr>
        <p:spPr>
          <a:solidFill>
            <a:srgbClr val="FFFFFF"/>
          </a:solidFill>
          <a:ln/>
        </p:spPr>
      </p:sp>
      <p:sp>
        <p:nvSpPr>
          <p:cNvPr id="532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Times New Roman" pitchFamily="30"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031"/>
          <p:cNvSpPr>
            <a:spLocks noGrp="1" noChangeArrowheads="1"/>
          </p:cNvSpPr>
          <p:nvPr>
            <p:ph type="sldNum" sz="quarter" idx="5"/>
          </p:nvPr>
        </p:nvSpPr>
        <p:spPr>
          <a:noFill/>
        </p:spPr>
        <p:txBody>
          <a:bodyPr/>
          <a:lstStyle/>
          <a:p>
            <a:fld id="{3FD9F0AD-7877-4EB2-81B1-9B395E10F425}" type="slidenum">
              <a:rPr lang="en-US"/>
              <a:pPr/>
              <a:t>51</a:t>
            </a:fld>
            <a:endParaRPr lang="en-US"/>
          </a:p>
        </p:txBody>
      </p:sp>
      <p:sp>
        <p:nvSpPr>
          <p:cNvPr id="55299" name="Rectangle 2"/>
          <p:cNvSpPr>
            <a:spLocks noGrp="1" noRot="1" noChangeAspect="1" noChangeArrowheads="1" noTextEdit="1"/>
          </p:cNvSpPr>
          <p:nvPr>
            <p:ph type="sldImg"/>
          </p:nvPr>
        </p:nvSpPr>
        <p:spPr>
          <a:solidFill>
            <a:srgbClr val="FFFFFF"/>
          </a:solidFill>
          <a:ln/>
        </p:spPr>
      </p:sp>
      <p:sp>
        <p:nvSpPr>
          <p:cNvPr id="553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Times New Roman" pitchFamily="30"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1031"/>
          <p:cNvSpPr>
            <a:spLocks noGrp="1" noChangeArrowheads="1"/>
          </p:cNvSpPr>
          <p:nvPr>
            <p:ph type="sldNum" sz="quarter" idx="5"/>
          </p:nvPr>
        </p:nvSpPr>
        <p:spPr>
          <a:noFill/>
        </p:spPr>
        <p:txBody>
          <a:bodyPr/>
          <a:lstStyle/>
          <a:p>
            <a:fld id="{9B8CB1D8-5CCE-4ABB-BEE0-6DBA04F53F83}" type="slidenum">
              <a:rPr lang="en-US"/>
              <a:pPr/>
              <a:t>52</a:t>
            </a:fld>
            <a:endParaRPr lang="en-US"/>
          </a:p>
        </p:txBody>
      </p:sp>
      <p:sp>
        <p:nvSpPr>
          <p:cNvPr id="57347" name="Rectangle 2"/>
          <p:cNvSpPr>
            <a:spLocks noGrp="1" noRot="1" noChangeAspect="1" noChangeArrowheads="1" noTextEdit="1"/>
          </p:cNvSpPr>
          <p:nvPr>
            <p:ph type="sldImg"/>
          </p:nvPr>
        </p:nvSpPr>
        <p:spPr>
          <a:solidFill>
            <a:srgbClr val="FFFFFF"/>
          </a:solidFill>
          <a:ln/>
        </p:spPr>
      </p:sp>
      <p:sp>
        <p:nvSpPr>
          <p:cNvPr id="5734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Times New Roman" pitchFamily="30"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1031"/>
          <p:cNvSpPr>
            <a:spLocks noGrp="1" noChangeArrowheads="1"/>
          </p:cNvSpPr>
          <p:nvPr>
            <p:ph type="sldNum" sz="quarter" idx="5"/>
          </p:nvPr>
        </p:nvSpPr>
        <p:spPr>
          <a:noFill/>
        </p:spPr>
        <p:txBody>
          <a:bodyPr/>
          <a:lstStyle/>
          <a:p>
            <a:fld id="{EC74DB28-A56E-4184-A200-F04663391475}" type="slidenum">
              <a:rPr lang="en-US"/>
              <a:pPr/>
              <a:t>53</a:t>
            </a:fld>
            <a:endParaRPr lang="en-US"/>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pPr eaLnBrk="1" hangingPunct="1"/>
            <a:endParaRPr lang="en-US">
              <a:latin typeface="Times New Roman" pitchFamily="30"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7DEF28B-7691-47F3-81E5-BF6B31705646}" type="slidenum">
              <a:rPr lang="en-US" smtClean="0"/>
              <a:pPr/>
              <a:t>13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031"/>
          <p:cNvSpPr>
            <a:spLocks noGrp="1" noChangeArrowheads="1"/>
          </p:cNvSpPr>
          <p:nvPr>
            <p:ph type="sldNum" sz="quarter" idx="5"/>
          </p:nvPr>
        </p:nvSpPr>
        <p:spPr>
          <a:noFill/>
        </p:spPr>
        <p:txBody>
          <a:bodyPr/>
          <a:lstStyle/>
          <a:p>
            <a:fld id="{374338E3-8C1B-4663-B530-BD704E32AF9A}" type="slidenum">
              <a:rPr lang="en-US"/>
              <a:pPr/>
              <a:t>24</a:t>
            </a:fld>
            <a:endParaRPr lang="en-US"/>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Times New Roman" pitchFamily="30"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0AD7E71-E10E-4BC0-B701-A859F365B8C8}" type="slidenum">
              <a:rPr lang="en-US" smtClean="0"/>
              <a:pPr/>
              <a:t>32</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031"/>
          <p:cNvSpPr>
            <a:spLocks noGrp="1" noChangeArrowheads="1"/>
          </p:cNvSpPr>
          <p:nvPr>
            <p:ph type="sldNum" sz="quarter" idx="5"/>
          </p:nvPr>
        </p:nvSpPr>
        <p:spPr>
          <a:noFill/>
        </p:spPr>
        <p:txBody>
          <a:bodyPr/>
          <a:lstStyle/>
          <a:p>
            <a:fld id="{374338E3-8C1B-4663-B530-BD704E32AF9A}" type="slidenum">
              <a:rPr lang="en-US"/>
              <a:pPr/>
              <a:t>33</a:t>
            </a:fld>
            <a:endParaRPr lang="en-US"/>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Times New Roman" pitchFamily="30"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031"/>
          <p:cNvSpPr>
            <a:spLocks noGrp="1" noChangeArrowheads="1"/>
          </p:cNvSpPr>
          <p:nvPr>
            <p:ph type="sldNum" sz="quarter" idx="5"/>
          </p:nvPr>
        </p:nvSpPr>
        <p:spPr>
          <a:noFill/>
        </p:spPr>
        <p:txBody>
          <a:bodyPr/>
          <a:lstStyle/>
          <a:p>
            <a:fld id="{C8A67246-6916-4695-8ADB-D78AFD907B77}" type="slidenum">
              <a:rPr lang="en-US"/>
              <a:pPr/>
              <a:t>34</a:t>
            </a:fld>
            <a:endParaRPr lang="en-US"/>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a:latin typeface="Times New Roman" pitchFamily="30"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031"/>
          <p:cNvSpPr>
            <a:spLocks noGrp="1" noChangeArrowheads="1"/>
          </p:cNvSpPr>
          <p:nvPr>
            <p:ph type="sldNum" sz="quarter" idx="5"/>
          </p:nvPr>
        </p:nvSpPr>
        <p:spPr>
          <a:noFill/>
        </p:spPr>
        <p:txBody>
          <a:bodyPr/>
          <a:lstStyle/>
          <a:p>
            <a:fld id="{C8A67246-6916-4695-8ADB-D78AFD907B77}" type="slidenum">
              <a:rPr lang="en-US"/>
              <a:pPr/>
              <a:t>35</a:t>
            </a:fld>
            <a:endParaRPr lang="en-US"/>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a:latin typeface="Times New Roman" pitchFamily="30"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031"/>
          <p:cNvSpPr>
            <a:spLocks noGrp="1" noChangeArrowheads="1"/>
          </p:cNvSpPr>
          <p:nvPr>
            <p:ph type="sldNum" sz="quarter" idx="5"/>
          </p:nvPr>
        </p:nvSpPr>
        <p:spPr>
          <a:noFill/>
        </p:spPr>
        <p:txBody>
          <a:bodyPr/>
          <a:lstStyle/>
          <a:p>
            <a:fld id="{B273BFBF-D02C-40BE-AC2E-8C1AE182542F}" type="slidenum">
              <a:rPr lang="en-US"/>
              <a:pPr/>
              <a:t>36</a:t>
            </a:fld>
            <a:endParaRPr lang="en-US"/>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n-US">
              <a:latin typeface="Times New Roman" pitchFamily="30"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endParaRPr lang="en-US"/>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endParaRPr lang="en-US"/>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endParaRPr lang="en-US"/>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endParaRPr lang="en-US"/>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endParaRPr lang="en-US"/>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endParaRPr lang="en-US"/>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endParaRPr lang="en-US"/>
            </a:p>
          </p:txBody>
        </p:sp>
      </p:grpSp>
      <p:sp>
        <p:nvSpPr>
          <p:cNvPr id="8204" name="Rectangle 12"/>
          <p:cNvSpPr>
            <a:spLocks noGrp="1" noChangeArrowheads="1"/>
          </p:cNvSpPr>
          <p:nvPr>
            <p:ph type="ctrTitle"/>
          </p:nvPr>
        </p:nvSpPr>
        <p:spPr>
          <a:xfrm>
            <a:off x="990600" y="1828800"/>
            <a:ext cx="7772400" cy="1143000"/>
          </a:xfrm>
        </p:spPr>
        <p:txBody>
          <a:bodyPr/>
          <a:lstStyle>
            <a:lvl1pPr>
              <a:defRPr/>
            </a:lvl1pPr>
          </a:lstStyle>
          <a:p>
            <a:r>
              <a:rPr lang="en-US"/>
              <a:t>Click to edit Master title style</a:t>
            </a:r>
          </a:p>
        </p:txBody>
      </p:sp>
      <p:sp>
        <p:nvSpPr>
          <p:cNvPr id="8205"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5" charset="2"/>
              <a:buNone/>
              <a:defRPr/>
            </a:lvl1pPr>
          </a:lstStyle>
          <a:p>
            <a:r>
              <a:rPr lang="en-US"/>
              <a:t>Click to edit Master subtitle style</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endParaRPr lang="en-US"/>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endParaRPr lang="en-US"/>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fld id="{8E2DBF01-DD5B-43BE-9132-9C63946A09EE}"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dt" sz="half" idx="10"/>
          </p:nvPr>
        </p:nvSpPr>
        <p:spPr>
          <a:ln/>
        </p:spPr>
        <p:txBody>
          <a:bodyPr/>
          <a:lstStyle>
            <a:lvl1pPr>
              <a:defRPr/>
            </a:lvl1pPr>
          </a:lstStyle>
          <a:p>
            <a:endParaRPr lang="en-US"/>
          </a:p>
        </p:txBody>
      </p:sp>
      <p:sp>
        <p:nvSpPr>
          <p:cNvPr id="5" name="Rectangle 12"/>
          <p:cNvSpPr>
            <a:spLocks noGrp="1" noChangeArrowheads="1"/>
          </p:cNvSpPr>
          <p:nvPr>
            <p:ph type="ftr" sz="quarter" idx="11"/>
          </p:nvPr>
        </p:nvSpPr>
        <p:spPr>
          <a:ln/>
        </p:spPr>
        <p:txBody>
          <a:bodyPr/>
          <a:lstStyle>
            <a:lvl1pPr>
              <a:defRPr/>
            </a:lvl1pPr>
          </a:lstStyle>
          <a:p>
            <a:endParaRPr lang="en-US"/>
          </a:p>
        </p:txBody>
      </p:sp>
      <p:sp>
        <p:nvSpPr>
          <p:cNvPr id="6" name="Rectangle 13"/>
          <p:cNvSpPr>
            <a:spLocks noGrp="1" noChangeArrowheads="1"/>
          </p:cNvSpPr>
          <p:nvPr>
            <p:ph type="sldNum" sz="quarter" idx="12"/>
          </p:nvPr>
        </p:nvSpPr>
        <p:spPr>
          <a:ln/>
        </p:spPr>
        <p:txBody>
          <a:bodyPr/>
          <a:lstStyle>
            <a:lvl1pPr>
              <a:defRPr/>
            </a:lvl1pPr>
          </a:lstStyle>
          <a:p>
            <a:fld id="{36E7C298-FE31-4849-88BB-238278A5053B}"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04050" y="617538"/>
            <a:ext cx="1951038" cy="55149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50938" y="617538"/>
            <a:ext cx="5700712" cy="5514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dt" sz="half" idx="10"/>
          </p:nvPr>
        </p:nvSpPr>
        <p:spPr>
          <a:ln/>
        </p:spPr>
        <p:txBody>
          <a:bodyPr/>
          <a:lstStyle>
            <a:lvl1pPr>
              <a:defRPr/>
            </a:lvl1pPr>
          </a:lstStyle>
          <a:p>
            <a:endParaRPr lang="en-US"/>
          </a:p>
        </p:txBody>
      </p:sp>
      <p:sp>
        <p:nvSpPr>
          <p:cNvPr id="5" name="Rectangle 12"/>
          <p:cNvSpPr>
            <a:spLocks noGrp="1" noChangeArrowheads="1"/>
          </p:cNvSpPr>
          <p:nvPr>
            <p:ph type="ftr" sz="quarter" idx="11"/>
          </p:nvPr>
        </p:nvSpPr>
        <p:spPr>
          <a:ln/>
        </p:spPr>
        <p:txBody>
          <a:bodyPr/>
          <a:lstStyle>
            <a:lvl1pPr>
              <a:defRPr/>
            </a:lvl1pPr>
          </a:lstStyle>
          <a:p>
            <a:endParaRPr lang="en-US"/>
          </a:p>
        </p:txBody>
      </p:sp>
      <p:sp>
        <p:nvSpPr>
          <p:cNvPr id="6" name="Rectangle 13"/>
          <p:cNvSpPr>
            <a:spLocks noGrp="1" noChangeArrowheads="1"/>
          </p:cNvSpPr>
          <p:nvPr>
            <p:ph type="sldNum" sz="quarter" idx="12"/>
          </p:nvPr>
        </p:nvSpPr>
        <p:spPr>
          <a:ln/>
        </p:spPr>
        <p:txBody>
          <a:bodyPr/>
          <a:lstStyle>
            <a:lvl1pPr>
              <a:defRPr/>
            </a:lvl1pPr>
          </a:lstStyle>
          <a:p>
            <a:fld id="{B02C50D0-43BC-4375-8D0C-D3D27DAA1A20}"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endParaRPr lang="en-US"/>
          </a:p>
        </p:txBody>
      </p:sp>
      <p:sp>
        <p:nvSpPr>
          <p:cNvPr id="4" name="Date Placeholder 3"/>
          <p:cNvSpPr>
            <a:spLocks noGrp="1"/>
          </p:cNvSpPr>
          <p:nvPr>
            <p:ph type="dt" sz="half" idx="10"/>
          </p:nvPr>
        </p:nvSpPr>
        <p:spPr>
          <a:xfrm>
            <a:off x="457200" y="6245225"/>
            <a:ext cx="2133600" cy="476250"/>
          </a:xfrm>
        </p:spPr>
        <p:txBody>
          <a:bodyPr/>
          <a:lstStyle>
            <a:lvl1pPr>
              <a:defRPr/>
            </a:lvl1pPr>
          </a:lstStyle>
          <a:p>
            <a:endParaRPr lang="en-US"/>
          </a:p>
        </p:txBody>
      </p:sp>
      <p:sp>
        <p:nvSpPr>
          <p:cNvPr id="5" name="Footer Placeholder 4"/>
          <p:cNvSpPr>
            <a:spLocks noGrp="1"/>
          </p:cNvSpPr>
          <p:nvPr>
            <p:ph type="ftr" sz="quarter" idx="11"/>
          </p:nvPr>
        </p:nvSpPr>
        <p:spPr>
          <a:xfrm>
            <a:off x="3124200" y="6245225"/>
            <a:ext cx="2895600" cy="476250"/>
          </a:xfrm>
        </p:spPr>
        <p:txBody>
          <a:bodyPr/>
          <a:lstStyle>
            <a:lvl1pPr>
              <a:defRPr/>
            </a:lvl1pPr>
          </a:lstStyle>
          <a:p>
            <a:endParaRPr lang="en-US"/>
          </a:p>
        </p:txBody>
      </p:sp>
      <p:sp>
        <p:nvSpPr>
          <p:cNvPr id="6" name="Slide Number Placeholder 5"/>
          <p:cNvSpPr>
            <a:spLocks noGrp="1"/>
          </p:cNvSpPr>
          <p:nvPr>
            <p:ph type="sldNum" sz="quarter" idx="12"/>
          </p:nvPr>
        </p:nvSpPr>
        <p:spPr>
          <a:xfrm>
            <a:off x="6553200" y="6245225"/>
            <a:ext cx="2133600" cy="476250"/>
          </a:xfrm>
        </p:spPr>
        <p:txBody>
          <a:bodyPr/>
          <a:lstStyle>
            <a:lvl1pPr>
              <a:defRPr/>
            </a:lvl1pPr>
          </a:lstStyle>
          <a:p>
            <a:fld id="{15A9F1E6-074D-46E4-AD15-DB8D58273FE9}"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dt" sz="half" idx="10"/>
          </p:nvPr>
        </p:nvSpPr>
        <p:spPr>
          <a:ln/>
        </p:spPr>
        <p:txBody>
          <a:bodyPr/>
          <a:lstStyle>
            <a:lvl1pPr>
              <a:defRPr/>
            </a:lvl1pPr>
          </a:lstStyle>
          <a:p>
            <a:endParaRPr lang="en-US"/>
          </a:p>
        </p:txBody>
      </p:sp>
      <p:sp>
        <p:nvSpPr>
          <p:cNvPr id="5" name="Rectangle 12"/>
          <p:cNvSpPr>
            <a:spLocks noGrp="1" noChangeArrowheads="1"/>
          </p:cNvSpPr>
          <p:nvPr>
            <p:ph type="ftr" sz="quarter" idx="11"/>
          </p:nvPr>
        </p:nvSpPr>
        <p:spPr>
          <a:ln/>
        </p:spPr>
        <p:txBody>
          <a:bodyPr/>
          <a:lstStyle>
            <a:lvl1pPr>
              <a:defRPr/>
            </a:lvl1pPr>
          </a:lstStyle>
          <a:p>
            <a:endParaRPr lang="en-US"/>
          </a:p>
        </p:txBody>
      </p:sp>
      <p:sp>
        <p:nvSpPr>
          <p:cNvPr id="6" name="Rectangle 13"/>
          <p:cNvSpPr>
            <a:spLocks noGrp="1" noChangeArrowheads="1"/>
          </p:cNvSpPr>
          <p:nvPr>
            <p:ph type="sldNum" sz="quarter" idx="12"/>
          </p:nvPr>
        </p:nvSpPr>
        <p:spPr>
          <a:ln/>
        </p:spPr>
        <p:txBody>
          <a:bodyPr/>
          <a:lstStyle>
            <a:lvl1pPr>
              <a:defRPr/>
            </a:lvl1pPr>
          </a:lstStyle>
          <a:p>
            <a:fld id="{98B1C220-7421-4D17-B88A-4CF5F172F763}"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1"/>
          <p:cNvSpPr>
            <a:spLocks noGrp="1" noChangeArrowheads="1"/>
          </p:cNvSpPr>
          <p:nvPr>
            <p:ph type="dt" sz="half" idx="10"/>
          </p:nvPr>
        </p:nvSpPr>
        <p:spPr>
          <a:ln/>
        </p:spPr>
        <p:txBody>
          <a:bodyPr/>
          <a:lstStyle>
            <a:lvl1pPr>
              <a:defRPr/>
            </a:lvl1pPr>
          </a:lstStyle>
          <a:p>
            <a:endParaRPr lang="en-US"/>
          </a:p>
        </p:txBody>
      </p:sp>
      <p:sp>
        <p:nvSpPr>
          <p:cNvPr id="5" name="Rectangle 12"/>
          <p:cNvSpPr>
            <a:spLocks noGrp="1" noChangeArrowheads="1"/>
          </p:cNvSpPr>
          <p:nvPr>
            <p:ph type="ftr" sz="quarter" idx="11"/>
          </p:nvPr>
        </p:nvSpPr>
        <p:spPr>
          <a:ln/>
        </p:spPr>
        <p:txBody>
          <a:bodyPr/>
          <a:lstStyle>
            <a:lvl1pPr>
              <a:defRPr/>
            </a:lvl1pPr>
          </a:lstStyle>
          <a:p>
            <a:endParaRPr lang="en-US"/>
          </a:p>
        </p:txBody>
      </p:sp>
      <p:sp>
        <p:nvSpPr>
          <p:cNvPr id="6" name="Rectangle 13"/>
          <p:cNvSpPr>
            <a:spLocks noGrp="1" noChangeArrowheads="1"/>
          </p:cNvSpPr>
          <p:nvPr>
            <p:ph type="sldNum" sz="quarter" idx="12"/>
          </p:nvPr>
        </p:nvSpPr>
        <p:spPr>
          <a:ln/>
        </p:spPr>
        <p:txBody>
          <a:bodyPr/>
          <a:lstStyle>
            <a:lvl1pPr>
              <a:defRPr/>
            </a:lvl1pPr>
          </a:lstStyle>
          <a:p>
            <a:fld id="{55043913-133C-4637-829A-02551449F038}"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p:cNvSpPr>
            <a:spLocks noGrp="1" noChangeArrowheads="1"/>
          </p:cNvSpPr>
          <p:nvPr>
            <p:ph type="dt" sz="half" idx="10"/>
          </p:nvPr>
        </p:nvSpPr>
        <p:spPr>
          <a:ln/>
        </p:spPr>
        <p:txBody>
          <a:bodyPr/>
          <a:lstStyle>
            <a:lvl1pPr>
              <a:defRPr/>
            </a:lvl1pPr>
          </a:lstStyle>
          <a:p>
            <a:endParaRPr lang="en-US"/>
          </a:p>
        </p:txBody>
      </p:sp>
      <p:sp>
        <p:nvSpPr>
          <p:cNvPr id="6" name="Rectangle 12"/>
          <p:cNvSpPr>
            <a:spLocks noGrp="1" noChangeArrowheads="1"/>
          </p:cNvSpPr>
          <p:nvPr>
            <p:ph type="ftr" sz="quarter" idx="11"/>
          </p:nvPr>
        </p:nvSpPr>
        <p:spPr>
          <a:ln/>
        </p:spPr>
        <p:txBody>
          <a:bodyPr/>
          <a:lstStyle>
            <a:lvl1pPr>
              <a:defRPr/>
            </a:lvl1pPr>
          </a:lstStyle>
          <a:p>
            <a:endParaRPr lang="en-US"/>
          </a:p>
        </p:txBody>
      </p:sp>
      <p:sp>
        <p:nvSpPr>
          <p:cNvPr id="7" name="Rectangle 13"/>
          <p:cNvSpPr>
            <a:spLocks noGrp="1" noChangeArrowheads="1"/>
          </p:cNvSpPr>
          <p:nvPr>
            <p:ph type="sldNum" sz="quarter" idx="12"/>
          </p:nvPr>
        </p:nvSpPr>
        <p:spPr>
          <a:ln/>
        </p:spPr>
        <p:txBody>
          <a:bodyPr/>
          <a:lstStyle>
            <a:lvl1pPr>
              <a:defRPr/>
            </a:lvl1pPr>
          </a:lstStyle>
          <a:p>
            <a:fld id="{F4E71259-8043-48C6-B325-712A8A6DB370}"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p:cNvSpPr>
            <a:spLocks noGrp="1" noChangeArrowheads="1"/>
          </p:cNvSpPr>
          <p:nvPr>
            <p:ph type="dt" sz="half" idx="10"/>
          </p:nvPr>
        </p:nvSpPr>
        <p:spPr>
          <a:ln/>
        </p:spPr>
        <p:txBody>
          <a:bodyPr/>
          <a:lstStyle>
            <a:lvl1pPr>
              <a:defRPr/>
            </a:lvl1pPr>
          </a:lstStyle>
          <a:p>
            <a:endParaRPr lang="en-US"/>
          </a:p>
        </p:txBody>
      </p:sp>
      <p:sp>
        <p:nvSpPr>
          <p:cNvPr id="8" name="Rectangle 12"/>
          <p:cNvSpPr>
            <a:spLocks noGrp="1" noChangeArrowheads="1"/>
          </p:cNvSpPr>
          <p:nvPr>
            <p:ph type="ftr" sz="quarter" idx="11"/>
          </p:nvPr>
        </p:nvSpPr>
        <p:spPr>
          <a:ln/>
        </p:spPr>
        <p:txBody>
          <a:bodyPr/>
          <a:lstStyle>
            <a:lvl1pPr>
              <a:defRPr/>
            </a:lvl1pPr>
          </a:lstStyle>
          <a:p>
            <a:endParaRPr lang="en-US"/>
          </a:p>
        </p:txBody>
      </p:sp>
      <p:sp>
        <p:nvSpPr>
          <p:cNvPr id="9" name="Rectangle 13"/>
          <p:cNvSpPr>
            <a:spLocks noGrp="1" noChangeArrowheads="1"/>
          </p:cNvSpPr>
          <p:nvPr>
            <p:ph type="sldNum" sz="quarter" idx="12"/>
          </p:nvPr>
        </p:nvSpPr>
        <p:spPr>
          <a:ln/>
        </p:spPr>
        <p:txBody>
          <a:bodyPr/>
          <a:lstStyle>
            <a:lvl1pPr>
              <a:defRPr/>
            </a:lvl1pPr>
          </a:lstStyle>
          <a:p>
            <a:fld id="{F5F12EA3-A827-49AB-A6A9-79BFB7F8DAFE}"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p:cNvSpPr>
            <a:spLocks noGrp="1" noChangeArrowheads="1"/>
          </p:cNvSpPr>
          <p:nvPr>
            <p:ph type="dt" sz="half" idx="10"/>
          </p:nvPr>
        </p:nvSpPr>
        <p:spPr>
          <a:ln/>
        </p:spPr>
        <p:txBody>
          <a:bodyPr/>
          <a:lstStyle>
            <a:lvl1pPr>
              <a:defRPr/>
            </a:lvl1pPr>
          </a:lstStyle>
          <a:p>
            <a:endParaRPr lang="en-US"/>
          </a:p>
        </p:txBody>
      </p:sp>
      <p:sp>
        <p:nvSpPr>
          <p:cNvPr id="4" name="Rectangle 12"/>
          <p:cNvSpPr>
            <a:spLocks noGrp="1" noChangeArrowheads="1"/>
          </p:cNvSpPr>
          <p:nvPr>
            <p:ph type="ftr" sz="quarter" idx="11"/>
          </p:nvPr>
        </p:nvSpPr>
        <p:spPr>
          <a:ln/>
        </p:spPr>
        <p:txBody>
          <a:bodyPr/>
          <a:lstStyle>
            <a:lvl1pPr>
              <a:defRPr/>
            </a:lvl1pPr>
          </a:lstStyle>
          <a:p>
            <a:endParaRPr lang="en-US"/>
          </a:p>
        </p:txBody>
      </p:sp>
      <p:sp>
        <p:nvSpPr>
          <p:cNvPr id="5" name="Rectangle 13"/>
          <p:cNvSpPr>
            <a:spLocks noGrp="1" noChangeArrowheads="1"/>
          </p:cNvSpPr>
          <p:nvPr>
            <p:ph type="sldNum" sz="quarter" idx="12"/>
          </p:nvPr>
        </p:nvSpPr>
        <p:spPr>
          <a:ln/>
        </p:spPr>
        <p:txBody>
          <a:bodyPr/>
          <a:lstStyle>
            <a:lvl1pPr>
              <a:defRPr/>
            </a:lvl1pPr>
          </a:lstStyle>
          <a:p>
            <a:fld id="{88069EC3-AF70-45C7-A9DD-752CC48EF319}"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endParaRPr lang="en-US"/>
          </a:p>
        </p:txBody>
      </p:sp>
      <p:sp>
        <p:nvSpPr>
          <p:cNvPr id="3" name="Rectangle 12"/>
          <p:cNvSpPr>
            <a:spLocks noGrp="1" noChangeArrowheads="1"/>
          </p:cNvSpPr>
          <p:nvPr>
            <p:ph type="ftr" sz="quarter" idx="11"/>
          </p:nvPr>
        </p:nvSpPr>
        <p:spPr>
          <a:ln/>
        </p:spPr>
        <p:txBody>
          <a:bodyPr/>
          <a:lstStyle>
            <a:lvl1pPr>
              <a:defRPr/>
            </a:lvl1pPr>
          </a:lstStyle>
          <a:p>
            <a:endParaRPr lang="en-US"/>
          </a:p>
        </p:txBody>
      </p:sp>
      <p:sp>
        <p:nvSpPr>
          <p:cNvPr id="4" name="Rectangle 13"/>
          <p:cNvSpPr>
            <a:spLocks noGrp="1" noChangeArrowheads="1"/>
          </p:cNvSpPr>
          <p:nvPr>
            <p:ph type="sldNum" sz="quarter" idx="12"/>
          </p:nvPr>
        </p:nvSpPr>
        <p:spPr>
          <a:ln/>
        </p:spPr>
        <p:txBody>
          <a:bodyPr/>
          <a:lstStyle>
            <a:lvl1pPr>
              <a:defRPr/>
            </a:lvl1pPr>
          </a:lstStyle>
          <a:p>
            <a:fld id="{4917218D-7218-4983-A548-F305958A1946}"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1"/>
          <p:cNvSpPr>
            <a:spLocks noGrp="1" noChangeArrowheads="1"/>
          </p:cNvSpPr>
          <p:nvPr>
            <p:ph type="dt" sz="half" idx="10"/>
          </p:nvPr>
        </p:nvSpPr>
        <p:spPr>
          <a:ln/>
        </p:spPr>
        <p:txBody>
          <a:bodyPr/>
          <a:lstStyle>
            <a:lvl1pPr>
              <a:defRPr/>
            </a:lvl1pPr>
          </a:lstStyle>
          <a:p>
            <a:endParaRPr lang="en-US"/>
          </a:p>
        </p:txBody>
      </p:sp>
      <p:sp>
        <p:nvSpPr>
          <p:cNvPr id="6" name="Rectangle 12"/>
          <p:cNvSpPr>
            <a:spLocks noGrp="1" noChangeArrowheads="1"/>
          </p:cNvSpPr>
          <p:nvPr>
            <p:ph type="ftr" sz="quarter" idx="11"/>
          </p:nvPr>
        </p:nvSpPr>
        <p:spPr>
          <a:ln/>
        </p:spPr>
        <p:txBody>
          <a:bodyPr/>
          <a:lstStyle>
            <a:lvl1pPr>
              <a:defRPr/>
            </a:lvl1pPr>
          </a:lstStyle>
          <a:p>
            <a:endParaRPr lang="en-US"/>
          </a:p>
        </p:txBody>
      </p:sp>
      <p:sp>
        <p:nvSpPr>
          <p:cNvPr id="7" name="Rectangle 13"/>
          <p:cNvSpPr>
            <a:spLocks noGrp="1" noChangeArrowheads="1"/>
          </p:cNvSpPr>
          <p:nvPr>
            <p:ph type="sldNum" sz="quarter" idx="12"/>
          </p:nvPr>
        </p:nvSpPr>
        <p:spPr>
          <a:ln/>
        </p:spPr>
        <p:txBody>
          <a:bodyPr/>
          <a:lstStyle>
            <a:lvl1pPr>
              <a:defRPr/>
            </a:lvl1pPr>
          </a:lstStyle>
          <a:p>
            <a:fld id="{E58CE334-F86C-4B52-9C36-3BE0F5FF4FB5}"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1"/>
          <p:cNvSpPr>
            <a:spLocks noGrp="1" noChangeArrowheads="1"/>
          </p:cNvSpPr>
          <p:nvPr>
            <p:ph type="dt" sz="half" idx="10"/>
          </p:nvPr>
        </p:nvSpPr>
        <p:spPr>
          <a:ln/>
        </p:spPr>
        <p:txBody>
          <a:bodyPr/>
          <a:lstStyle>
            <a:lvl1pPr>
              <a:defRPr/>
            </a:lvl1pPr>
          </a:lstStyle>
          <a:p>
            <a:endParaRPr lang="en-US"/>
          </a:p>
        </p:txBody>
      </p:sp>
      <p:sp>
        <p:nvSpPr>
          <p:cNvPr id="6" name="Rectangle 12"/>
          <p:cNvSpPr>
            <a:spLocks noGrp="1" noChangeArrowheads="1"/>
          </p:cNvSpPr>
          <p:nvPr>
            <p:ph type="ftr" sz="quarter" idx="11"/>
          </p:nvPr>
        </p:nvSpPr>
        <p:spPr>
          <a:ln/>
        </p:spPr>
        <p:txBody>
          <a:bodyPr/>
          <a:lstStyle>
            <a:lvl1pPr>
              <a:defRPr/>
            </a:lvl1pPr>
          </a:lstStyle>
          <a:p>
            <a:endParaRPr lang="en-US"/>
          </a:p>
        </p:txBody>
      </p:sp>
      <p:sp>
        <p:nvSpPr>
          <p:cNvPr id="7" name="Rectangle 13"/>
          <p:cNvSpPr>
            <a:spLocks noGrp="1" noChangeArrowheads="1"/>
          </p:cNvSpPr>
          <p:nvPr>
            <p:ph type="sldNum" sz="quarter" idx="12"/>
          </p:nvPr>
        </p:nvSpPr>
        <p:spPr>
          <a:ln/>
        </p:spPr>
        <p:txBody>
          <a:bodyPr/>
          <a:lstStyle>
            <a:lvl1pPr>
              <a:defRPr/>
            </a:lvl1pPr>
          </a:lstStyle>
          <a:p>
            <a:fld id="{CD39E6DF-D33B-446D-BC82-51D8880FA08E}"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ChangeArrowheads="1"/>
          </p:cNvSpPr>
          <p:nvPr/>
        </p:nvSpPr>
        <p:spPr bwMode="ltGray">
          <a:xfrm>
            <a:off x="417513" y="1098550"/>
            <a:ext cx="438150" cy="474663"/>
          </a:xfrm>
          <a:prstGeom prst="rect">
            <a:avLst/>
          </a:prstGeom>
          <a:solidFill>
            <a:schemeClr val="accent2"/>
          </a:solidFill>
          <a:ln w="9525">
            <a:noFill/>
            <a:miter lim="800000"/>
            <a:headEnd/>
            <a:tailEnd/>
          </a:ln>
          <a:effectLst/>
        </p:spPr>
        <p:txBody>
          <a:bodyPr wrap="none" anchor="ctr"/>
          <a:lstStyle/>
          <a:p>
            <a:pPr algn="ctr"/>
            <a:endParaRPr kumimoji="1" lang="en-US" b="0"/>
          </a:p>
        </p:txBody>
      </p:sp>
      <p:sp>
        <p:nvSpPr>
          <p:cNvPr id="7171"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endParaRPr kumimoji="1" lang="en-US" b="0"/>
          </a:p>
        </p:txBody>
      </p:sp>
      <p:sp>
        <p:nvSpPr>
          <p:cNvPr id="7172" name="Rectangle 4"/>
          <p:cNvSpPr>
            <a:spLocks noChangeArrowheads="1"/>
          </p:cNvSpPr>
          <p:nvPr/>
        </p:nvSpPr>
        <p:spPr bwMode="ltGray">
          <a:xfrm>
            <a:off x="541338" y="1520825"/>
            <a:ext cx="422275" cy="474663"/>
          </a:xfrm>
          <a:prstGeom prst="rect">
            <a:avLst/>
          </a:prstGeom>
          <a:solidFill>
            <a:schemeClr val="folHlink"/>
          </a:solidFill>
          <a:ln w="9525">
            <a:noFill/>
            <a:miter lim="800000"/>
            <a:headEnd/>
            <a:tailEnd/>
          </a:ln>
          <a:effectLst/>
        </p:spPr>
        <p:txBody>
          <a:bodyPr wrap="none" anchor="ctr"/>
          <a:lstStyle/>
          <a:p>
            <a:pPr algn="ctr"/>
            <a:endParaRPr kumimoji="1" lang="en-US" b="0"/>
          </a:p>
        </p:txBody>
      </p:sp>
      <p:sp>
        <p:nvSpPr>
          <p:cNvPr id="7173"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endParaRPr kumimoji="1" lang="en-US" b="0"/>
          </a:p>
        </p:txBody>
      </p:sp>
      <p:sp>
        <p:nvSpPr>
          <p:cNvPr id="7174"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endParaRPr kumimoji="1" lang="en-US" b="0"/>
          </a:p>
        </p:txBody>
      </p:sp>
      <p:sp>
        <p:nvSpPr>
          <p:cNvPr id="7175" name="Rectangle 7"/>
          <p:cNvSpPr>
            <a:spLocks noChangeArrowheads="1"/>
          </p:cNvSpPr>
          <p:nvPr/>
        </p:nvSpPr>
        <p:spPr bwMode="gray">
          <a:xfrm>
            <a:off x="762000" y="990600"/>
            <a:ext cx="31750" cy="1052513"/>
          </a:xfrm>
          <a:prstGeom prst="rect">
            <a:avLst/>
          </a:prstGeom>
          <a:solidFill>
            <a:schemeClr val="bg2"/>
          </a:solidFill>
          <a:ln w="9525">
            <a:noFill/>
            <a:miter lim="800000"/>
            <a:headEnd/>
            <a:tailEnd/>
          </a:ln>
          <a:effectLst/>
        </p:spPr>
        <p:txBody>
          <a:bodyPr wrap="none" anchor="ctr"/>
          <a:lstStyle/>
          <a:p>
            <a:pPr algn="ctr"/>
            <a:endParaRPr kumimoji="1" lang="en-US" b="0"/>
          </a:p>
        </p:txBody>
      </p:sp>
      <p:sp>
        <p:nvSpPr>
          <p:cNvPr id="7176"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endParaRPr kumimoji="1" lang="en-US" b="0"/>
          </a:p>
        </p:txBody>
      </p:sp>
      <p:sp>
        <p:nvSpPr>
          <p:cNvPr id="1033" name="Rectangle 9"/>
          <p:cNvSpPr>
            <a:spLocks noGrp="1" noChangeArrowheads="1"/>
          </p:cNvSpPr>
          <p:nvPr>
            <p:ph type="title"/>
          </p:nvPr>
        </p:nvSpPr>
        <p:spPr bwMode="auto">
          <a:xfrm>
            <a:off x="1150938" y="617538"/>
            <a:ext cx="7793037"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34" name="Rectangle 10"/>
          <p:cNvSpPr>
            <a:spLocks noGrp="1" noChangeArrowheads="1"/>
          </p:cNvSpPr>
          <p:nvPr>
            <p:ph type="body" idx="1"/>
          </p:nvPr>
        </p:nvSpPr>
        <p:spPr bwMode="auto">
          <a:xfrm>
            <a:off x="1182688" y="201771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179" name="Rectangle 11"/>
          <p:cNvSpPr>
            <a:spLocks noGrp="1" noChangeArrowheads="1"/>
          </p:cNvSpPr>
          <p:nvPr>
            <p:ph type="dt" sz="half" idx="2"/>
          </p:nvPr>
        </p:nvSpPr>
        <p:spPr bwMode="auto">
          <a:xfrm>
            <a:off x="9144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b="0"/>
            </a:lvl1pPr>
          </a:lstStyle>
          <a:p>
            <a:endParaRPr lang="en-US"/>
          </a:p>
        </p:txBody>
      </p:sp>
      <p:sp>
        <p:nvSpPr>
          <p:cNvPr id="7180" name="Rectangle 12"/>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b="0"/>
            </a:lvl1pPr>
          </a:lstStyle>
          <a:p>
            <a:endParaRPr lang="en-US"/>
          </a:p>
        </p:txBody>
      </p:sp>
      <p:sp>
        <p:nvSpPr>
          <p:cNvPr id="7181" name="Rectangle 13"/>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b="0"/>
            </a:lvl1pPr>
          </a:lstStyle>
          <a:p>
            <a:fld id="{753E9B43-1F34-490E-8C7D-220FDB6391CF}"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72"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Lst>
  <p:txStyles>
    <p:titleStyle>
      <a:lvl1pPr algn="l" rtl="0" eaLnBrk="0" fontAlgn="base" hangingPunct="0">
        <a:spcBef>
          <a:spcPct val="0"/>
        </a:spcBef>
        <a:spcAft>
          <a:spcPct val="0"/>
        </a:spcAft>
        <a:defRPr sz="4400">
          <a:solidFill>
            <a:schemeClr val="tx2"/>
          </a:solidFill>
          <a:latin typeface="+mj-lt"/>
          <a:ea typeface="ＭＳ Ｐゴシック" pitchFamily="30" charset="-128"/>
          <a:cs typeface="+mj-cs"/>
        </a:defRPr>
      </a:lvl1pPr>
      <a:lvl2pPr algn="l" rtl="0" eaLnBrk="0" fontAlgn="base" hangingPunct="0">
        <a:spcBef>
          <a:spcPct val="0"/>
        </a:spcBef>
        <a:spcAft>
          <a:spcPct val="0"/>
        </a:spcAft>
        <a:defRPr sz="4400">
          <a:solidFill>
            <a:schemeClr val="tx2"/>
          </a:solidFill>
          <a:latin typeface="Tahoma" pitchFamily="5" charset="0"/>
          <a:ea typeface="ＭＳ Ｐゴシック" pitchFamily="30" charset="-128"/>
        </a:defRPr>
      </a:lvl2pPr>
      <a:lvl3pPr algn="l" rtl="0" eaLnBrk="0" fontAlgn="base" hangingPunct="0">
        <a:spcBef>
          <a:spcPct val="0"/>
        </a:spcBef>
        <a:spcAft>
          <a:spcPct val="0"/>
        </a:spcAft>
        <a:defRPr sz="4400">
          <a:solidFill>
            <a:schemeClr val="tx2"/>
          </a:solidFill>
          <a:latin typeface="Tahoma" pitchFamily="5" charset="0"/>
          <a:ea typeface="ＭＳ Ｐゴシック" pitchFamily="30" charset="-128"/>
        </a:defRPr>
      </a:lvl3pPr>
      <a:lvl4pPr algn="l" rtl="0" eaLnBrk="0" fontAlgn="base" hangingPunct="0">
        <a:spcBef>
          <a:spcPct val="0"/>
        </a:spcBef>
        <a:spcAft>
          <a:spcPct val="0"/>
        </a:spcAft>
        <a:defRPr sz="4400">
          <a:solidFill>
            <a:schemeClr val="tx2"/>
          </a:solidFill>
          <a:latin typeface="Tahoma" pitchFamily="5" charset="0"/>
          <a:ea typeface="ＭＳ Ｐゴシック" pitchFamily="30" charset="-128"/>
        </a:defRPr>
      </a:lvl4pPr>
      <a:lvl5pPr algn="l" rtl="0" eaLnBrk="0" fontAlgn="base" hangingPunct="0">
        <a:spcBef>
          <a:spcPct val="0"/>
        </a:spcBef>
        <a:spcAft>
          <a:spcPct val="0"/>
        </a:spcAft>
        <a:defRPr sz="4400">
          <a:solidFill>
            <a:schemeClr val="tx2"/>
          </a:solidFill>
          <a:latin typeface="Tahoma" pitchFamily="5" charset="0"/>
          <a:ea typeface="ＭＳ Ｐゴシック" pitchFamily="30" charset="-128"/>
        </a:defRPr>
      </a:lvl5pPr>
      <a:lvl6pPr marL="457200" algn="l" rtl="0" fontAlgn="base">
        <a:spcBef>
          <a:spcPct val="0"/>
        </a:spcBef>
        <a:spcAft>
          <a:spcPct val="0"/>
        </a:spcAft>
        <a:defRPr sz="4400">
          <a:solidFill>
            <a:schemeClr val="tx2"/>
          </a:solidFill>
          <a:latin typeface="Tahoma" pitchFamily="5" charset="0"/>
        </a:defRPr>
      </a:lvl6pPr>
      <a:lvl7pPr marL="914400" algn="l" rtl="0" fontAlgn="base">
        <a:spcBef>
          <a:spcPct val="0"/>
        </a:spcBef>
        <a:spcAft>
          <a:spcPct val="0"/>
        </a:spcAft>
        <a:defRPr sz="4400">
          <a:solidFill>
            <a:schemeClr val="tx2"/>
          </a:solidFill>
          <a:latin typeface="Tahoma" pitchFamily="5" charset="0"/>
        </a:defRPr>
      </a:lvl7pPr>
      <a:lvl8pPr marL="1371600" algn="l" rtl="0" fontAlgn="base">
        <a:spcBef>
          <a:spcPct val="0"/>
        </a:spcBef>
        <a:spcAft>
          <a:spcPct val="0"/>
        </a:spcAft>
        <a:defRPr sz="4400">
          <a:solidFill>
            <a:schemeClr val="tx2"/>
          </a:solidFill>
          <a:latin typeface="Tahoma" pitchFamily="5" charset="0"/>
        </a:defRPr>
      </a:lvl8pPr>
      <a:lvl9pPr marL="1828800" algn="l" rtl="0" fontAlgn="base">
        <a:spcBef>
          <a:spcPct val="0"/>
        </a:spcBef>
        <a:spcAft>
          <a:spcPct val="0"/>
        </a:spcAft>
        <a:defRPr sz="4400">
          <a:solidFill>
            <a:schemeClr val="tx2"/>
          </a:solidFill>
          <a:latin typeface="Tahoma" pitchFamily="5"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5" charset="2"/>
        <a:buChar char="n"/>
        <a:defRPr sz="3200">
          <a:solidFill>
            <a:schemeClr val="tx1"/>
          </a:solidFill>
          <a:latin typeface="+mn-lt"/>
          <a:ea typeface="ＭＳ Ｐゴシック" pitchFamily="30" charset="-128"/>
          <a:cs typeface="+mn-cs"/>
        </a:defRPr>
      </a:lvl1pPr>
      <a:lvl2pPr marL="742950" indent="-285750" algn="l" rtl="0" eaLnBrk="0" fontAlgn="base" hangingPunct="0">
        <a:spcBef>
          <a:spcPct val="20000"/>
        </a:spcBef>
        <a:spcAft>
          <a:spcPct val="0"/>
        </a:spcAft>
        <a:buClr>
          <a:schemeClr val="hlink"/>
        </a:buClr>
        <a:buSzPct val="55000"/>
        <a:buFont typeface="Wingdings" pitchFamily="5" charset="2"/>
        <a:buChar char="n"/>
        <a:defRPr sz="2800">
          <a:solidFill>
            <a:schemeClr val="tx1"/>
          </a:solidFill>
          <a:latin typeface="+mn-lt"/>
          <a:ea typeface="ＭＳ Ｐゴシック" pitchFamily="5" charset="-128"/>
        </a:defRPr>
      </a:lvl2pPr>
      <a:lvl3pPr marL="1143000" indent="-228600" algn="l" rtl="0" eaLnBrk="0" fontAlgn="base" hangingPunct="0">
        <a:spcBef>
          <a:spcPct val="20000"/>
        </a:spcBef>
        <a:spcAft>
          <a:spcPct val="0"/>
        </a:spcAft>
        <a:buClr>
          <a:schemeClr val="folHlink"/>
        </a:buClr>
        <a:buSzPct val="50000"/>
        <a:buFont typeface="Wingdings" pitchFamily="5" charset="2"/>
        <a:buChar char="n"/>
        <a:defRPr sz="2400">
          <a:solidFill>
            <a:schemeClr val="tx1"/>
          </a:solidFill>
          <a:latin typeface="+mn-lt"/>
          <a:ea typeface="ＭＳ Ｐゴシック" pitchFamily="5" charset="-128"/>
        </a:defRPr>
      </a:lvl3pPr>
      <a:lvl4pPr marL="1600200" indent="-228600" algn="l" rtl="0" eaLnBrk="0" fontAlgn="base" hangingPunct="0">
        <a:spcBef>
          <a:spcPct val="20000"/>
        </a:spcBef>
        <a:spcAft>
          <a:spcPct val="0"/>
        </a:spcAft>
        <a:buClr>
          <a:schemeClr val="accent2"/>
        </a:buClr>
        <a:buSzPct val="55000"/>
        <a:buFont typeface="Wingdings" pitchFamily="5" charset="2"/>
        <a:buChar char="n"/>
        <a:defRPr sz="2000">
          <a:solidFill>
            <a:schemeClr val="tx1"/>
          </a:solidFill>
          <a:latin typeface="+mn-lt"/>
          <a:ea typeface="ＭＳ Ｐゴシック" pitchFamily="5" charset="-128"/>
        </a:defRPr>
      </a:lvl4pPr>
      <a:lvl5pPr marL="2057400" indent="-228600" algn="l" rtl="0" eaLnBrk="0" fontAlgn="base" hangingPunct="0">
        <a:spcBef>
          <a:spcPct val="20000"/>
        </a:spcBef>
        <a:spcAft>
          <a:spcPct val="0"/>
        </a:spcAft>
        <a:buClr>
          <a:schemeClr val="accent1"/>
        </a:buClr>
        <a:buSzPct val="50000"/>
        <a:buFont typeface="Wingdings" pitchFamily="5" charset="2"/>
        <a:buChar char="n"/>
        <a:defRPr sz="2000">
          <a:solidFill>
            <a:schemeClr val="tx1"/>
          </a:solidFill>
          <a:latin typeface="+mn-lt"/>
          <a:ea typeface="ＭＳ Ｐゴシック" pitchFamily="5" charset="-128"/>
        </a:defRPr>
      </a:lvl5pPr>
      <a:lvl6pPr marL="2514600" indent="-228600" algn="l" rtl="0" fontAlgn="base">
        <a:spcBef>
          <a:spcPct val="20000"/>
        </a:spcBef>
        <a:spcAft>
          <a:spcPct val="0"/>
        </a:spcAft>
        <a:buClr>
          <a:schemeClr val="accent1"/>
        </a:buClr>
        <a:buSzPct val="50000"/>
        <a:buFont typeface="Wingdings" pitchFamily="5" charset="2"/>
        <a:buChar char="n"/>
        <a:defRPr sz="2000">
          <a:solidFill>
            <a:schemeClr val="tx1"/>
          </a:solidFill>
          <a:latin typeface="+mn-lt"/>
          <a:ea typeface="ＭＳ Ｐゴシック" pitchFamily="5" charset="-128"/>
        </a:defRPr>
      </a:lvl6pPr>
      <a:lvl7pPr marL="2971800" indent="-228600" algn="l" rtl="0" fontAlgn="base">
        <a:spcBef>
          <a:spcPct val="20000"/>
        </a:spcBef>
        <a:spcAft>
          <a:spcPct val="0"/>
        </a:spcAft>
        <a:buClr>
          <a:schemeClr val="accent1"/>
        </a:buClr>
        <a:buSzPct val="50000"/>
        <a:buFont typeface="Wingdings" pitchFamily="5" charset="2"/>
        <a:buChar char="n"/>
        <a:defRPr sz="2000">
          <a:solidFill>
            <a:schemeClr val="tx1"/>
          </a:solidFill>
          <a:latin typeface="+mn-lt"/>
          <a:ea typeface="ＭＳ Ｐゴシック" pitchFamily="5" charset="-128"/>
        </a:defRPr>
      </a:lvl7pPr>
      <a:lvl8pPr marL="3429000" indent="-228600" algn="l" rtl="0" fontAlgn="base">
        <a:spcBef>
          <a:spcPct val="20000"/>
        </a:spcBef>
        <a:spcAft>
          <a:spcPct val="0"/>
        </a:spcAft>
        <a:buClr>
          <a:schemeClr val="accent1"/>
        </a:buClr>
        <a:buSzPct val="50000"/>
        <a:buFont typeface="Wingdings" pitchFamily="5" charset="2"/>
        <a:buChar char="n"/>
        <a:defRPr sz="2000">
          <a:solidFill>
            <a:schemeClr val="tx1"/>
          </a:solidFill>
          <a:latin typeface="+mn-lt"/>
          <a:ea typeface="ＭＳ Ｐゴシック" pitchFamily="5" charset="-128"/>
        </a:defRPr>
      </a:lvl8pPr>
      <a:lvl9pPr marL="3886200" indent="-228600" algn="l" rtl="0" fontAlgn="base">
        <a:spcBef>
          <a:spcPct val="20000"/>
        </a:spcBef>
        <a:spcAft>
          <a:spcPct val="0"/>
        </a:spcAft>
        <a:buClr>
          <a:schemeClr val="accent1"/>
        </a:buClr>
        <a:buSzPct val="50000"/>
        <a:buFont typeface="Wingdings" pitchFamily="5" charset="2"/>
        <a:buChar char="n"/>
        <a:defRPr sz="2000">
          <a:solidFill>
            <a:schemeClr val="tx1"/>
          </a:solidFill>
          <a:latin typeface="+mn-lt"/>
          <a:ea typeface="ＭＳ Ｐゴシック" pitchFamily="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p:txBody>
          <a:bodyPr/>
          <a:lstStyle/>
          <a:p>
            <a:pPr eaLnBrk="1" hangingPunct="1"/>
            <a:r>
              <a:rPr lang="en-US" b="1" dirty="0"/>
              <a:t>Global Humanitarian Aid</a:t>
            </a:r>
            <a:br>
              <a:rPr lang="en-US" dirty="0"/>
            </a:br>
            <a:endParaRPr lang="en-US" dirty="0"/>
          </a:p>
        </p:txBody>
      </p:sp>
      <p:sp>
        <p:nvSpPr>
          <p:cNvPr id="14339" name="Rectangle 3"/>
          <p:cNvSpPr>
            <a:spLocks noGrp="1" noChangeArrowheads="1"/>
          </p:cNvSpPr>
          <p:nvPr>
            <p:ph type="subTitle" idx="1"/>
          </p:nvPr>
        </p:nvSpPr>
        <p:spPr/>
        <p:txBody>
          <a:bodyPr/>
          <a:lstStyle/>
          <a:p>
            <a:pPr algn="r" eaLnBrk="1" hangingPunct="1"/>
            <a:r>
              <a:rPr lang="en-US" sz="1600" b="1" dirty="0"/>
              <a:t>INFO 5100 – Application Engineering and Development</a:t>
            </a:r>
          </a:p>
          <a:p>
            <a:pPr algn="r" eaLnBrk="1" hangingPunct="1"/>
            <a:r>
              <a:rPr lang="en-US" sz="1600" dirty="0"/>
              <a:t>Rohan  </a:t>
            </a:r>
            <a:r>
              <a:rPr lang="en-US" sz="1600" dirty="0" err="1"/>
              <a:t>Magare</a:t>
            </a:r>
            <a:endParaRPr lang="en-US" sz="1600" dirty="0"/>
          </a:p>
          <a:p>
            <a:pPr algn="r" eaLnBrk="1" hangingPunct="1"/>
            <a:r>
              <a:rPr lang="en-US" sz="1600" dirty="0"/>
              <a:t>Prashant  Sawale</a:t>
            </a:r>
          </a:p>
          <a:p>
            <a:pPr algn="r" eaLnBrk="1" hangingPunct="1"/>
            <a:r>
              <a:rPr lang="en-US" sz="1600" dirty="0" err="1"/>
              <a:t>Pranjal</a:t>
            </a:r>
            <a:r>
              <a:rPr lang="en-US" sz="1600" dirty="0"/>
              <a:t> </a:t>
            </a:r>
            <a:r>
              <a:rPr lang="en-US" sz="1600" dirty="0" err="1"/>
              <a:t>Maheshwari</a:t>
            </a:r>
            <a:endParaRPr lang="en-US" sz="1600" dirty="0"/>
          </a:p>
          <a:p>
            <a:pPr algn="r" eaLnBrk="1" hangingPunct="1"/>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6" name="Rectangle 5"/>
          <p:cNvSpPr/>
          <p:nvPr/>
        </p:nvSpPr>
        <p:spPr>
          <a:xfrm rot="5400000">
            <a:off x="-533400" y="3886200"/>
            <a:ext cx="3048000" cy="762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 name="Rectangle 2"/>
          <p:cNvSpPr/>
          <p:nvPr/>
        </p:nvSpPr>
        <p:spPr>
          <a:xfrm>
            <a:off x="304799" y="2514600"/>
            <a:ext cx="8639175" cy="2705292"/>
          </a:xfrm>
          <a:prstGeom prst="rect">
            <a:avLst/>
          </a:prstGeom>
        </p:spPr>
        <p:txBody>
          <a:bodyPr wrap="square">
            <a:spAutoFit/>
          </a:bodyPr>
          <a:lstStyle/>
          <a:p>
            <a:pPr marL="457200" marR="0" indent="-457200">
              <a:lnSpc>
                <a:spcPct val="107000"/>
              </a:lnSpc>
              <a:spcBef>
                <a:spcPts val="0"/>
              </a:spcBef>
              <a:spcAft>
                <a:spcPts val="80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This System will help coordinate NGOs to reach out to more needful people and provide all the basic necessities. With this model we can take up this task to global level.</a:t>
            </a:r>
          </a:p>
          <a:p>
            <a:pPr marL="457200" marR="0" indent="-457200">
              <a:lnSpc>
                <a:spcPct val="107000"/>
              </a:lnSpc>
              <a:spcBef>
                <a:spcPts val="0"/>
              </a:spcBef>
              <a:spcAft>
                <a:spcPts val="800"/>
              </a:spcAft>
              <a:buFont typeface="+mj-lt"/>
              <a:buAutoNum type="arabicPeriod"/>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107000"/>
              </a:lnSpc>
              <a:spcBef>
                <a:spcPts val="0"/>
              </a:spcBef>
              <a:spcAft>
                <a:spcPts val="800"/>
              </a:spcAft>
              <a:buFont typeface="+mj-lt"/>
              <a:buAutoNum type="arabicPeriod"/>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what is the information model for the product catalog?</a:t>
            </a:r>
          </a:p>
        </p:txBody>
      </p:sp>
      <p:sp>
        <p:nvSpPr>
          <p:cNvPr id="3" name="Content Placeholder 2"/>
          <p:cNvSpPr>
            <a:spLocks noGrp="1"/>
          </p:cNvSpPr>
          <p:nvPr>
            <p:ph idx="1"/>
          </p:nvPr>
        </p:nvSpPr>
        <p:spPr>
          <a:xfrm>
            <a:off x="990600" y="2286001"/>
            <a:ext cx="7656512" cy="304800"/>
          </a:xfrm>
        </p:spPr>
        <p:txBody>
          <a:bodyPr/>
          <a:lstStyle/>
          <a:p>
            <a:pPr>
              <a:buNone/>
            </a:pPr>
            <a:r>
              <a:rPr lang="en-US" dirty="0"/>
              <a:t>Is it</a:t>
            </a:r>
          </a:p>
        </p:txBody>
      </p:sp>
      <p:sp>
        <p:nvSpPr>
          <p:cNvPr id="6" name="Rounded Rectangle 5"/>
          <p:cNvSpPr/>
          <p:nvPr/>
        </p:nvSpPr>
        <p:spPr bwMode="auto">
          <a:xfrm>
            <a:off x="3962400" y="2971800"/>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t" anchorCtr="0" compatLnSpc="1">
            <a:prstTxWarp prst="textNoShape">
              <a:avLst/>
            </a:prstTxWarp>
          </a:bodyPr>
          <a:lstStyle/>
          <a:p>
            <a:pPr algn="ctr"/>
            <a:r>
              <a:rPr lang="en-US" dirty="0">
                <a:solidFill>
                  <a:schemeClr val="tx1"/>
                </a:solidFill>
                <a:latin typeface="Tahoma" pitchFamily="5" charset="0"/>
              </a:rPr>
              <a:t>Product</a:t>
            </a:r>
          </a:p>
          <a:p>
            <a:pPr algn="ctr"/>
            <a:r>
              <a:rPr lang="en-US" dirty="0">
                <a:solidFill>
                  <a:schemeClr val="tx1"/>
                </a:solidFill>
                <a:latin typeface="Tahoma" pitchFamily="5" charset="0"/>
              </a:rPr>
              <a:t>Catalog</a:t>
            </a:r>
          </a:p>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Tahoma" pitchFamily="5" charset="0"/>
            </a:endParaRPr>
          </a:p>
        </p:txBody>
      </p:sp>
      <p:sp>
        <p:nvSpPr>
          <p:cNvPr id="7" name="Rounded Rectangle 6"/>
          <p:cNvSpPr/>
          <p:nvPr/>
        </p:nvSpPr>
        <p:spPr bwMode="auto">
          <a:xfrm>
            <a:off x="4114800" y="5181600"/>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t" anchorCtr="0" compatLnSpc="1">
            <a:prstTxWarp prst="textNoShape">
              <a:avLst/>
            </a:prstTxWarp>
          </a:bodyPr>
          <a:lstStyle/>
          <a:p>
            <a:pPr algn="ctr"/>
            <a:r>
              <a:rPr lang="en-US" dirty="0">
                <a:solidFill>
                  <a:schemeClr val="tx1"/>
                </a:solidFill>
                <a:latin typeface="Tahoma" pitchFamily="5" charset="0"/>
              </a:rPr>
              <a:t>Product</a:t>
            </a:r>
          </a:p>
        </p:txBody>
      </p:sp>
      <p:sp>
        <p:nvSpPr>
          <p:cNvPr id="8" name="Rectangle 7"/>
          <p:cNvSpPr/>
          <p:nvPr/>
        </p:nvSpPr>
        <p:spPr>
          <a:xfrm>
            <a:off x="1066800" y="4572000"/>
            <a:ext cx="554960" cy="461665"/>
          </a:xfrm>
          <a:prstGeom prst="rect">
            <a:avLst/>
          </a:prstGeom>
        </p:spPr>
        <p:txBody>
          <a:bodyPr wrap="none">
            <a:spAutoFit/>
          </a:bodyPr>
          <a:lstStyle/>
          <a:p>
            <a:pPr>
              <a:buNone/>
            </a:pPr>
            <a:r>
              <a:rPr lang="en-US" dirty="0"/>
              <a:t>Or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 catalog keeps track of products</a:t>
            </a:r>
          </a:p>
        </p:txBody>
      </p:sp>
      <p:sp>
        <p:nvSpPr>
          <p:cNvPr id="4" name="Rounded Rectangle 3"/>
          <p:cNvSpPr/>
          <p:nvPr/>
        </p:nvSpPr>
        <p:spPr bwMode="auto">
          <a:xfrm>
            <a:off x="1524000" y="3581400"/>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t" anchorCtr="0" compatLnSpc="1">
            <a:prstTxWarp prst="textNoShape">
              <a:avLst/>
            </a:prstTxWarp>
          </a:bodyPr>
          <a:lstStyle/>
          <a:p>
            <a:pPr algn="ctr"/>
            <a:r>
              <a:rPr lang="en-US" dirty="0">
                <a:solidFill>
                  <a:schemeClr val="tx1"/>
                </a:solidFill>
                <a:latin typeface="Tahoma" pitchFamily="5" charset="0"/>
              </a:rPr>
              <a:t>Product</a:t>
            </a:r>
          </a:p>
          <a:p>
            <a:pPr algn="ctr"/>
            <a:r>
              <a:rPr lang="en-US" dirty="0">
                <a:solidFill>
                  <a:schemeClr val="tx1"/>
                </a:solidFill>
                <a:latin typeface="Tahoma" pitchFamily="5" charset="0"/>
              </a:rPr>
              <a:t>Catalog</a:t>
            </a:r>
          </a:p>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Tahoma" pitchFamily="5" charset="0"/>
            </a:endParaRPr>
          </a:p>
        </p:txBody>
      </p:sp>
      <p:sp>
        <p:nvSpPr>
          <p:cNvPr id="5" name="Rounded Rectangle 4"/>
          <p:cNvSpPr/>
          <p:nvPr/>
        </p:nvSpPr>
        <p:spPr bwMode="auto">
          <a:xfrm>
            <a:off x="6096000" y="3581400"/>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en-US" dirty="0">
                <a:solidFill>
                  <a:schemeClr val="tx1"/>
                </a:solidFill>
                <a:latin typeface="Tahoma" pitchFamily="5" charset="0"/>
              </a:rPr>
              <a:t>Product</a:t>
            </a:r>
          </a:p>
        </p:txBody>
      </p:sp>
      <p:cxnSp>
        <p:nvCxnSpPr>
          <p:cNvPr id="7" name="Straight Connector 6"/>
          <p:cNvCxnSpPr>
            <a:stCxn id="4" idx="3"/>
            <a:endCxn id="5" idx="1"/>
          </p:cNvCxnSpPr>
          <p:nvPr/>
        </p:nvCxnSpPr>
        <p:spPr bwMode="auto">
          <a:xfrm>
            <a:off x="3505200" y="4076700"/>
            <a:ext cx="2590800" cy="1588"/>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9" name="Straight Arrow Connector 8"/>
          <p:cNvCxnSpPr/>
          <p:nvPr/>
        </p:nvCxnSpPr>
        <p:spPr bwMode="auto">
          <a:xfrm rot="5400000" flipH="1" flipV="1">
            <a:off x="4534694" y="4609306"/>
            <a:ext cx="838200" cy="1588"/>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sp>
        <p:nvSpPr>
          <p:cNvPr id="10" name="TextBox 9"/>
          <p:cNvSpPr txBox="1"/>
          <p:nvPr/>
        </p:nvSpPr>
        <p:spPr>
          <a:xfrm>
            <a:off x="3962400" y="5334000"/>
            <a:ext cx="1825371" cy="461665"/>
          </a:xfrm>
          <a:prstGeom prst="rect">
            <a:avLst/>
          </a:prstGeom>
          <a:noFill/>
        </p:spPr>
        <p:txBody>
          <a:bodyPr wrap="none" rtlCol="0">
            <a:spAutoFit/>
          </a:bodyPr>
          <a:lstStyle/>
          <a:p>
            <a:r>
              <a:rPr lang="en-US" b="0" dirty="0"/>
              <a:t>Relationship</a:t>
            </a:r>
          </a:p>
        </p:txBody>
      </p:sp>
      <p:sp>
        <p:nvSpPr>
          <p:cNvPr id="14" name="Content Placeholder 2"/>
          <p:cNvSpPr>
            <a:spLocks noGrp="1"/>
          </p:cNvSpPr>
          <p:nvPr>
            <p:ph idx="1"/>
          </p:nvPr>
        </p:nvSpPr>
        <p:spPr>
          <a:xfrm>
            <a:off x="990600" y="2286001"/>
            <a:ext cx="7656512" cy="304800"/>
          </a:xfrm>
        </p:spPr>
        <p:txBody>
          <a:bodyPr/>
          <a:lstStyle/>
          <a:p>
            <a:pPr>
              <a:buNone/>
            </a:pPr>
            <a:r>
              <a:rPr lang="en-US" dirty="0"/>
              <a:t>Or</a:t>
            </a:r>
          </a:p>
        </p:txBody>
      </p:sp>
      <p:sp>
        <p:nvSpPr>
          <p:cNvPr id="15" name="TextBox 14"/>
          <p:cNvSpPr txBox="1"/>
          <p:nvPr/>
        </p:nvSpPr>
        <p:spPr>
          <a:xfrm>
            <a:off x="3352800" y="3197423"/>
            <a:ext cx="1847685" cy="307777"/>
          </a:xfrm>
          <a:prstGeom prst="rect">
            <a:avLst/>
          </a:prstGeom>
          <a:noFill/>
        </p:spPr>
        <p:txBody>
          <a:bodyPr wrap="none" rtlCol="0">
            <a:spAutoFit/>
          </a:bodyPr>
          <a:lstStyle/>
          <a:p>
            <a:r>
              <a:rPr lang="en-US" sz="1400" b="0" dirty="0"/>
              <a:t>Catalog has products</a:t>
            </a:r>
          </a:p>
        </p:txBody>
      </p:sp>
      <p:cxnSp>
        <p:nvCxnSpPr>
          <p:cNvPr id="17" name="Straight Arrow Connector 16"/>
          <p:cNvCxnSpPr/>
          <p:nvPr/>
        </p:nvCxnSpPr>
        <p:spPr bwMode="auto">
          <a:xfrm>
            <a:off x="3733800" y="3429000"/>
            <a:ext cx="1524000" cy="1588"/>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 catalog keeps track of products</a:t>
            </a:r>
          </a:p>
        </p:txBody>
      </p:sp>
      <p:sp>
        <p:nvSpPr>
          <p:cNvPr id="4" name="Rounded Rectangle 3"/>
          <p:cNvSpPr/>
          <p:nvPr/>
        </p:nvSpPr>
        <p:spPr bwMode="auto">
          <a:xfrm>
            <a:off x="1524000" y="4186535"/>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t" anchorCtr="0" compatLnSpc="1">
            <a:prstTxWarp prst="textNoShape">
              <a:avLst/>
            </a:prstTxWarp>
          </a:bodyPr>
          <a:lstStyle/>
          <a:p>
            <a:pPr algn="ctr"/>
            <a:r>
              <a:rPr lang="en-US" dirty="0">
                <a:solidFill>
                  <a:schemeClr val="tx1"/>
                </a:solidFill>
                <a:latin typeface="Tahoma" pitchFamily="5" charset="0"/>
              </a:rPr>
              <a:t>Product</a:t>
            </a:r>
          </a:p>
          <a:p>
            <a:pPr algn="ctr"/>
            <a:r>
              <a:rPr lang="en-US" dirty="0">
                <a:solidFill>
                  <a:schemeClr val="tx1"/>
                </a:solidFill>
                <a:latin typeface="Tahoma" pitchFamily="5" charset="0"/>
              </a:rPr>
              <a:t>Catalog</a:t>
            </a:r>
          </a:p>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Tahoma" pitchFamily="5" charset="0"/>
            </a:endParaRPr>
          </a:p>
        </p:txBody>
      </p:sp>
      <p:sp>
        <p:nvSpPr>
          <p:cNvPr id="5" name="Rounded Rectangle 4"/>
          <p:cNvSpPr/>
          <p:nvPr/>
        </p:nvSpPr>
        <p:spPr bwMode="auto">
          <a:xfrm>
            <a:off x="6096000" y="4191000"/>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en-US" dirty="0">
                <a:solidFill>
                  <a:schemeClr val="tx1"/>
                </a:solidFill>
                <a:latin typeface="Tahoma" pitchFamily="5" charset="0"/>
              </a:rPr>
              <a:t>Product</a:t>
            </a:r>
          </a:p>
        </p:txBody>
      </p:sp>
      <p:sp>
        <p:nvSpPr>
          <p:cNvPr id="14" name="Content Placeholder 2"/>
          <p:cNvSpPr>
            <a:spLocks noGrp="1"/>
          </p:cNvSpPr>
          <p:nvPr>
            <p:ph idx="1"/>
          </p:nvPr>
        </p:nvSpPr>
        <p:spPr>
          <a:xfrm>
            <a:off x="990600" y="2286001"/>
            <a:ext cx="7656512" cy="304800"/>
          </a:xfrm>
        </p:spPr>
        <p:txBody>
          <a:bodyPr/>
          <a:lstStyle/>
          <a:p>
            <a:pPr>
              <a:buNone/>
            </a:pPr>
            <a:r>
              <a:rPr lang="en-US" dirty="0"/>
              <a:t>Relationship connections give meaning to </a:t>
            </a:r>
          </a:p>
          <a:p>
            <a:pPr>
              <a:buNone/>
            </a:pPr>
            <a:r>
              <a:rPr lang="en-US" dirty="0"/>
              <a:t>concepts:</a:t>
            </a:r>
          </a:p>
        </p:txBody>
      </p:sp>
      <p:sp>
        <p:nvSpPr>
          <p:cNvPr id="15" name="TextBox 14"/>
          <p:cNvSpPr txBox="1"/>
          <p:nvPr/>
        </p:nvSpPr>
        <p:spPr>
          <a:xfrm>
            <a:off x="3429000" y="4188023"/>
            <a:ext cx="1847685" cy="307777"/>
          </a:xfrm>
          <a:prstGeom prst="rect">
            <a:avLst/>
          </a:prstGeom>
          <a:noFill/>
        </p:spPr>
        <p:txBody>
          <a:bodyPr wrap="none" rtlCol="0">
            <a:spAutoFit/>
          </a:bodyPr>
          <a:lstStyle/>
          <a:p>
            <a:r>
              <a:rPr lang="en-US" sz="1400" b="0" dirty="0"/>
              <a:t>Catalog has products</a:t>
            </a:r>
          </a:p>
        </p:txBody>
      </p:sp>
      <p:cxnSp>
        <p:nvCxnSpPr>
          <p:cNvPr id="17" name="Straight Arrow Connector 16"/>
          <p:cNvCxnSpPr/>
          <p:nvPr/>
        </p:nvCxnSpPr>
        <p:spPr bwMode="auto">
          <a:xfrm flipV="1">
            <a:off x="3581400" y="4419600"/>
            <a:ext cx="1600200" cy="5854"/>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sp>
        <p:nvSpPr>
          <p:cNvPr id="11" name="TextBox 10"/>
          <p:cNvSpPr txBox="1"/>
          <p:nvPr/>
        </p:nvSpPr>
        <p:spPr>
          <a:xfrm>
            <a:off x="3886201" y="4797623"/>
            <a:ext cx="2294924" cy="307777"/>
          </a:xfrm>
          <a:prstGeom prst="rect">
            <a:avLst/>
          </a:prstGeom>
          <a:noFill/>
        </p:spPr>
        <p:txBody>
          <a:bodyPr wrap="none" rtlCol="0">
            <a:spAutoFit/>
          </a:bodyPr>
          <a:lstStyle/>
          <a:p>
            <a:r>
              <a:rPr lang="en-US" sz="1400" b="0" dirty="0"/>
              <a:t>Product belongs to catalog</a:t>
            </a:r>
          </a:p>
        </p:txBody>
      </p:sp>
      <p:cxnSp>
        <p:nvCxnSpPr>
          <p:cNvPr id="12" name="Straight Arrow Connector 11"/>
          <p:cNvCxnSpPr/>
          <p:nvPr/>
        </p:nvCxnSpPr>
        <p:spPr bwMode="auto">
          <a:xfrm rot="10800000" flipV="1">
            <a:off x="3886202" y="5029198"/>
            <a:ext cx="2209799" cy="1"/>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cxnSp>
        <p:nvCxnSpPr>
          <p:cNvPr id="20" name="Straight Arrow Connector 19"/>
          <p:cNvCxnSpPr>
            <a:stCxn id="4" idx="3"/>
            <a:endCxn id="5" idx="1"/>
          </p:cNvCxnSpPr>
          <p:nvPr/>
        </p:nvCxnSpPr>
        <p:spPr bwMode="auto">
          <a:xfrm>
            <a:off x="3505200" y="4681835"/>
            <a:ext cx="2590800" cy="4465"/>
          </a:xfrm>
          <a:prstGeom prst="straightConnector1">
            <a:avLst/>
          </a:prstGeom>
          <a:solidFill>
            <a:schemeClr val="accent1"/>
          </a:solidFill>
          <a:ln w="9525" cap="flat" cmpd="sng" algn="ctr">
            <a:solidFill>
              <a:schemeClr val="tx1"/>
            </a:solidFill>
            <a:prstDash val="solid"/>
            <a:miter lim="800000"/>
            <a:headEnd type="arrow"/>
            <a:tailEnd type="arrow"/>
          </a:ln>
          <a:effectLst/>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 catalog keeps track of products (manages products)</a:t>
            </a:r>
          </a:p>
        </p:txBody>
      </p:sp>
      <p:sp>
        <p:nvSpPr>
          <p:cNvPr id="4" name="Rounded Rectangle 3"/>
          <p:cNvSpPr/>
          <p:nvPr/>
        </p:nvSpPr>
        <p:spPr bwMode="auto">
          <a:xfrm>
            <a:off x="1143000" y="2083475"/>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t" anchorCtr="0" compatLnSpc="1">
            <a:prstTxWarp prst="textNoShape">
              <a:avLst/>
            </a:prstTxWarp>
          </a:bodyPr>
          <a:lstStyle/>
          <a:p>
            <a:pPr algn="ctr"/>
            <a:r>
              <a:rPr lang="en-US" dirty="0">
                <a:solidFill>
                  <a:schemeClr val="tx1"/>
                </a:solidFill>
                <a:latin typeface="Tahoma" pitchFamily="5" charset="0"/>
              </a:rPr>
              <a:t>Product</a:t>
            </a:r>
          </a:p>
          <a:p>
            <a:pPr algn="ctr"/>
            <a:r>
              <a:rPr lang="en-US" dirty="0">
                <a:solidFill>
                  <a:schemeClr val="tx1"/>
                </a:solidFill>
                <a:latin typeface="Tahoma" pitchFamily="5" charset="0"/>
              </a:rPr>
              <a:t>Catalog</a:t>
            </a:r>
          </a:p>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Tahoma" pitchFamily="5" charset="0"/>
            </a:endParaRPr>
          </a:p>
        </p:txBody>
      </p:sp>
      <p:sp>
        <p:nvSpPr>
          <p:cNvPr id="5" name="Rounded Rectangle 4"/>
          <p:cNvSpPr/>
          <p:nvPr/>
        </p:nvSpPr>
        <p:spPr bwMode="auto">
          <a:xfrm>
            <a:off x="6172200" y="2083475"/>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en-US" dirty="0">
                <a:solidFill>
                  <a:schemeClr val="tx1"/>
                </a:solidFill>
                <a:latin typeface="Tahoma" pitchFamily="5" charset="0"/>
              </a:rPr>
              <a:t>Product</a:t>
            </a:r>
          </a:p>
        </p:txBody>
      </p:sp>
      <p:cxnSp>
        <p:nvCxnSpPr>
          <p:cNvPr id="7" name="Straight Connector 6"/>
          <p:cNvCxnSpPr>
            <a:stCxn id="4" idx="3"/>
            <a:endCxn id="5" idx="1"/>
          </p:cNvCxnSpPr>
          <p:nvPr/>
        </p:nvCxnSpPr>
        <p:spPr bwMode="auto">
          <a:xfrm>
            <a:off x="3124200" y="2578775"/>
            <a:ext cx="3048000" cy="1588"/>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9" name="Straight Arrow Connector 8"/>
          <p:cNvCxnSpPr/>
          <p:nvPr/>
        </p:nvCxnSpPr>
        <p:spPr bwMode="auto">
          <a:xfrm rot="5400000" flipH="1" flipV="1">
            <a:off x="1791494" y="3568581"/>
            <a:ext cx="838200" cy="1588"/>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sp>
        <p:nvSpPr>
          <p:cNvPr id="10" name="TextBox 9"/>
          <p:cNvSpPr txBox="1"/>
          <p:nvPr/>
        </p:nvSpPr>
        <p:spPr>
          <a:xfrm>
            <a:off x="6324600" y="3886200"/>
            <a:ext cx="2514600" cy="369332"/>
          </a:xfrm>
          <a:prstGeom prst="rect">
            <a:avLst/>
          </a:prstGeom>
          <a:noFill/>
        </p:spPr>
        <p:txBody>
          <a:bodyPr wrap="square" rtlCol="0">
            <a:spAutoFit/>
          </a:bodyPr>
          <a:lstStyle/>
          <a:p>
            <a:r>
              <a:rPr lang="en-US" sz="1800" b="0" dirty="0">
                <a:solidFill>
                  <a:srgbClr val="002060"/>
                </a:solidFill>
              </a:rPr>
              <a:t>Product info goes here</a:t>
            </a:r>
          </a:p>
        </p:txBody>
      </p:sp>
      <p:sp>
        <p:nvSpPr>
          <p:cNvPr id="8" name="TextBox 7"/>
          <p:cNvSpPr txBox="1"/>
          <p:nvPr/>
        </p:nvSpPr>
        <p:spPr>
          <a:xfrm>
            <a:off x="838200" y="3886200"/>
            <a:ext cx="2743200" cy="646331"/>
          </a:xfrm>
          <a:prstGeom prst="rect">
            <a:avLst/>
          </a:prstGeom>
          <a:noFill/>
        </p:spPr>
        <p:txBody>
          <a:bodyPr wrap="square" rtlCol="0">
            <a:spAutoFit/>
          </a:bodyPr>
          <a:lstStyle/>
          <a:p>
            <a:r>
              <a:rPr lang="en-US" sz="1800" b="0" dirty="0">
                <a:solidFill>
                  <a:srgbClr val="002060"/>
                </a:solidFill>
              </a:rPr>
              <a:t>Product group info goes here</a:t>
            </a:r>
          </a:p>
        </p:txBody>
      </p:sp>
      <p:cxnSp>
        <p:nvCxnSpPr>
          <p:cNvPr id="11" name="Straight Arrow Connector 10"/>
          <p:cNvCxnSpPr/>
          <p:nvPr/>
        </p:nvCxnSpPr>
        <p:spPr bwMode="auto">
          <a:xfrm rot="5400000" flipH="1" flipV="1">
            <a:off x="6896894" y="3568581"/>
            <a:ext cx="838200" cy="1588"/>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sp>
        <p:nvSpPr>
          <p:cNvPr id="12" name="TextBox 11"/>
          <p:cNvSpPr txBox="1"/>
          <p:nvPr/>
        </p:nvSpPr>
        <p:spPr>
          <a:xfrm>
            <a:off x="6324600" y="4715470"/>
            <a:ext cx="2514600" cy="923330"/>
          </a:xfrm>
          <a:prstGeom prst="rect">
            <a:avLst/>
          </a:prstGeom>
          <a:noFill/>
        </p:spPr>
        <p:txBody>
          <a:bodyPr wrap="square" rtlCol="0">
            <a:spAutoFit/>
          </a:bodyPr>
          <a:lstStyle/>
          <a:p>
            <a:r>
              <a:rPr lang="en-US" sz="1800" b="0" dirty="0"/>
              <a:t>Specific to a product like its price, avail, </a:t>
            </a:r>
            <a:r>
              <a:rPr lang="en-US" sz="1800" b="0" dirty="0" err="1"/>
              <a:t>desc</a:t>
            </a:r>
            <a:r>
              <a:rPr lang="en-US" sz="1800" b="0" dirty="0"/>
              <a:t>, etc.</a:t>
            </a:r>
          </a:p>
        </p:txBody>
      </p:sp>
      <p:sp>
        <p:nvSpPr>
          <p:cNvPr id="13" name="TextBox 12"/>
          <p:cNvSpPr txBox="1"/>
          <p:nvPr/>
        </p:nvSpPr>
        <p:spPr>
          <a:xfrm>
            <a:off x="914400" y="4778276"/>
            <a:ext cx="4419600" cy="2308324"/>
          </a:xfrm>
          <a:prstGeom prst="rect">
            <a:avLst/>
          </a:prstGeom>
          <a:noFill/>
        </p:spPr>
        <p:txBody>
          <a:bodyPr wrap="square" rtlCol="0">
            <a:spAutoFit/>
          </a:bodyPr>
          <a:lstStyle/>
          <a:p>
            <a:r>
              <a:rPr lang="en-US" sz="1800" b="0" dirty="0"/>
              <a:t>Group specific and does not care about details of individual products: Its </a:t>
            </a:r>
            <a:r>
              <a:rPr lang="en-US" sz="1800" b="0" u="sng" dirty="0"/>
              <a:t>responsibilities</a:t>
            </a:r>
            <a:r>
              <a:rPr lang="en-US" sz="1800" b="0" dirty="0"/>
              <a:t> include: </a:t>
            </a:r>
          </a:p>
          <a:p>
            <a:pPr marL="342900" indent="-342900">
              <a:buAutoNum type="arabicParenR"/>
            </a:pPr>
            <a:r>
              <a:rPr lang="en-US" sz="1800" b="0" dirty="0"/>
              <a:t>Creating new products</a:t>
            </a:r>
          </a:p>
          <a:p>
            <a:pPr marL="342900" indent="-342900">
              <a:buAutoNum type="arabicParenR"/>
            </a:pPr>
            <a:r>
              <a:rPr lang="en-US" sz="1800" b="0" dirty="0"/>
              <a:t>Add a product to the current list</a:t>
            </a:r>
          </a:p>
          <a:p>
            <a:pPr marL="342900" indent="-342900">
              <a:buAutoNum type="arabicParenR"/>
            </a:pPr>
            <a:r>
              <a:rPr lang="en-US" sz="1800" b="0" dirty="0"/>
              <a:t>Find and remove from the list</a:t>
            </a:r>
          </a:p>
          <a:p>
            <a:pPr marL="342900" indent="-342900">
              <a:buAutoNum type="arabicParenR"/>
            </a:pPr>
            <a:r>
              <a:rPr lang="en-US" sz="1800" b="0" dirty="0"/>
              <a:t>Find and update a specific product</a:t>
            </a:r>
          </a:p>
          <a:p>
            <a:endParaRPr lang="en-US" sz="1800" b="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Catalog Patterns (AKA factory pattern)</a:t>
            </a:r>
          </a:p>
        </p:txBody>
      </p:sp>
      <p:sp>
        <p:nvSpPr>
          <p:cNvPr id="4" name="Rounded Rectangle 3"/>
          <p:cNvSpPr/>
          <p:nvPr/>
        </p:nvSpPr>
        <p:spPr bwMode="auto">
          <a:xfrm>
            <a:off x="1143000" y="2312075"/>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en-US" dirty="0">
                <a:solidFill>
                  <a:schemeClr val="tx1"/>
                </a:solidFill>
                <a:latin typeface="Tahoma" pitchFamily="5" charset="0"/>
              </a:rPr>
              <a:t>Catalog</a:t>
            </a:r>
          </a:p>
        </p:txBody>
      </p:sp>
      <p:sp>
        <p:nvSpPr>
          <p:cNvPr id="5" name="Rounded Rectangle 4"/>
          <p:cNvSpPr/>
          <p:nvPr/>
        </p:nvSpPr>
        <p:spPr bwMode="auto">
          <a:xfrm>
            <a:off x="5715000" y="2312075"/>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en-US" dirty="0">
                <a:solidFill>
                  <a:schemeClr val="tx1"/>
                </a:solidFill>
                <a:latin typeface="Tahoma" pitchFamily="5" charset="0"/>
              </a:rPr>
              <a:t>Resource</a:t>
            </a:r>
          </a:p>
        </p:txBody>
      </p:sp>
      <p:cxnSp>
        <p:nvCxnSpPr>
          <p:cNvPr id="7" name="Straight Connector 6"/>
          <p:cNvCxnSpPr>
            <a:stCxn id="4" idx="3"/>
            <a:endCxn id="5" idx="1"/>
          </p:cNvCxnSpPr>
          <p:nvPr/>
        </p:nvCxnSpPr>
        <p:spPr bwMode="auto">
          <a:xfrm>
            <a:off x="3124200" y="2807375"/>
            <a:ext cx="2590800" cy="1588"/>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sp>
        <p:nvSpPr>
          <p:cNvPr id="14" name="Rounded Rectangle 13"/>
          <p:cNvSpPr/>
          <p:nvPr/>
        </p:nvSpPr>
        <p:spPr bwMode="auto">
          <a:xfrm>
            <a:off x="1143000" y="3810000"/>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en-US" dirty="0">
                <a:solidFill>
                  <a:schemeClr val="tx1"/>
                </a:solidFill>
                <a:latin typeface="Tahoma" pitchFamily="5" charset="0"/>
              </a:rPr>
              <a:t>Course</a:t>
            </a:r>
          </a:p>
          <a:p>
            <a:pPr algn="ctr"/>
            <a:r>
              <a:rPr lang="en-US" dirty="0">
                <a:solidFill>
                  <a:schemeClr val="tx1"/>
                </a:solidFill>
                <a:latin typeface="Tahoma" pitchFamily="5" charset="0"/>
              </a:rPr>
              <a:t>Catalog</a:t>
            </a:r>
          </a:p>
        </p:txBody>
      </p:sp>
      <p:sp>
        <p:nvSpPr>
          <p:cNvPr id="15" name="Rounded Rectangle 14"/>
          <p:cNvSpPr/>
          <p:nvPr/>
        </p:nvSpPr>
        <p:spPr bwMode="auto">
          <a:xfrm>
            <a:off x="5715000" y="3810000"/>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en-US" dirty="0">
                <a:solidFill>
                  <a:schemeClr val="tx1"/>
                </a:solidFill>
                <a:latin typeface="Tahoma" pitchFamily="5" charset="0"/>
              </a:rPr>
              <a:t>Course</a:t>
            </a:r>
          </a:p>
        </p:txBody>
      </p:sp>
      <p:cxnSp>
        <p:nvCxnSpPr>
          <p:cNvPr id="16" name="Straight Connector 15"/>
          <p:cNvCxnSpPr>
            <a:stCxn id="14" idx="3"/>
            <a:endCxn id="15" idx="1"/>
          </p:cNvCxnSpPr>
          <p:nvPr/>
        </p:nvCxnSpPr>
        <p:spPr bwMode="auto">
          <a:xfrm>
            <a:off x="3124200" y="4305300"/>
            <a:ext cx="2590800" cy="1588"/>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sp>
        <p:nvSpPr>
          <p:cNvPr id="17" name="Rounded Rectangle 16"/>
          <p:cNvSpPr/>
          <p:nvPr/>
        </p:nvSpPr>
        <p:spPr bwMode="auto">
          <a:xfrm>
            <a:off x="1143000" y="5410200"/>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en-US" dirty="0">
                <a:solidFill>
                  <a:schemeClr val="tx1"/>
                </a:solidFill>
                <a:latin typeface="Tahoma" pitchFamily="5" charset="0"/>
              </a:rPr>
              <a:t>Car</a:t>
            </a:r>
          </a:p>
          <a:p>
            <a:pPr algn="ctr"/>
            <a:r>
              <a:rPr lang="en-US" dirty="0">
                <a:solidFill>
                  <a:schemeClr val="tx1"/>
                </a:solidFill>
                <a:latin typeface="Tahoma" pitchFamily="5" charset="0"/>
              </a:rPr>
              <a:t>Catalog</a:t>
            </a:r>
          </a:p>
        </p:txBody>
      </p:sp>
      <p:sp>
        <p:nvSpPr>
          <p:cNvPr id="18" name="Rounded Rectangle 17"/>
          <p:cNvSpPr/>
          <p:nvPr/>
        </p:nvSpPr>
        <p:spPr bwMode="auto">
          <a:xfrm>
            <a:off x="5715000" y="5410200"/>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en-US" dirty="0">
                <a:solidFill>
                  <a:schemeClr val="tx1"/>
                </a:solidFill>
                <a:latin typeface="Tahoma" pitchFamily="5" charset="0"/>
              </a:rPr>
              <a:t>Car</a:t>
            </a:r>
          </a:p>
        </p:txBody>
      </p:sp>
      <p:cxnSp>
        <p:nvCxnSpPr>
          <p:cNvPr id="19" name="Straight Connector 18"/>
          <p:cNvCxnSpPr>
            <a:stCxn id="17" idx="3"/>
            <a:endCxn id="18" idx="1"/>
          </p:cNvCxnSpPr>
          <p:nvPr/>
        </p:nvCxnSpPr>
        <p:spPr bwMode="auto">
          <a:xfrm>
            <a:off x="3124200" y="5905500"/>
            <a:ext cx="2590800" cy="1588"/>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21" name="Straight Connector 20"/>
          <p:cNvCxnSpPr/>
          <p:nvPr/>
        </p:nvCxnSpPr>
        <p:spPr bwMode="auto">
          <a:xfrm>
            <a:off x="685800" y="3581400"/>
            <a:ext cx="7696200" cy="1588"/>
          </a:xfrm>
          <a:prstGeom prst="line">
            <a:avLst/>
          </a:prstGeom>
          <a:ln>
            <a:solidFill>
              <a:schemeClr val="tx2">
                <a:lumMod val="60000"/>
                <a:lumOff val="40000"/>
              </a:schemeClr>
            </a:solidFill>
            <a:prstDash val="dash"/>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22" name="TextBox 21"/>
          <p:cNvSpPr txBox="1"/>
          <p:nvPr/>
        </p:nvSpPr>
        <p:spPr>
          <a:xfrm>
            <a:off x="0" y="3200400"/>
            <a:ext cx="749821" cy="307777"/>
          </a:xfrm>
          <a:prstGeom prst="rect">
            <a:avLst/>
          </a:prstGeom>
          <a:noFill/>
        </p:spPr>
        <p:txBody>
          <a:bodyPr wrap="none" rtlCol="0">
            <a:spAutoFit/>
          </a:bodyPr>
          <a:lstStyle/>
          <a:p>
            <a:r>
              <a:rPr lang="en-US" sz="1400" b="0" dirty="0"/>
              <a:t>Pattern</a:t>
            </a:r>
          </a:p>
        </p:txBody>
      </p:sp>
      <p:sp>
        <p:nvSpPr>
          <p:cNvPr id="23" name="TextBox 22"/>
          <p:cNvSpPr txBox="1"/>
          <p:nvPr/>
        </p:nvSpPr>
        <p:spPr>
          <a:xfrm>
            <a:off x="0" y="3733800"/>
            <a:ext cx="854721" cy="307777"/>
          </a:xfrm>
          <a:prstGeom prst="rect">
            <a:avLst/>
          </a:prstGeom>
          <a:noFill/>
        </p:spPr>
        <p:txBody>
          <a:bodyPr wrap="none" rtlCol="0">
            <a:spAutoFit/>
          </a:bodyPr>
          <a:lstStyle/>
          <a:p>
            <a:r>
              <a:rPr lang="en-US" sz="1400" b="0" dirty="0"/>
              <a:t>Example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implement this pattern in java?</a:t>
            </a:r>
          </a:p>
        </p:txBody>
      </p:sp>
      <p:sp>
        <p:nvSpPr>
          <p:cNvPr id="4" name="Rounded Rectangle 3"/>
          <p:cNvSpPr/>
          <p:nvPr/>
        </p:nvSpPr>
        <p:spPr bwMode="auto">
          <a:xfrm>
            <a:off x="1143000" y="2083475"/>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t" anchorCtr="0" compatLnSpc="1">
            <a:prstTxWarp prst="textNoShape">
              <a:avLst/>
            </a:prstTxWarp>
          </a:bodyPr>
          <a:lstStyle/>
          <a:p>
            <a:pPr algn="ctr"/>
            <a:r>
              <a:rPr lang="en-US" dirty="0">
                <a:solidFill>
                  <a:schemeClr val="tx1"/>
                </a:solidFill>
                <a:latin typeface="Tahoma" pitchFamily="5" charset="0"/>
              </a:rPr>
              <a:t>Product</a:t>
            </a:r>
          </a:p>
          <a:p>
            <a:pPr algn="ctr"/>
            <a:r>
              <a:rPr lang="en-US" dirty="0">
                <a:solidFill>
                  <a:schemeClr val="tx1"/>
                </a:solidFill>
                <a:latin typeface="Tahoma" pitchFamily="5" charset="0"/>
              </a:rPr>
              <a:t>Catalog</a:t>
            </a:r>
          </a:p>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Tahoma" pitchFamily="5" charset="0"/>
            </a:endParaRPr>
          </a:p>
        </p:txBody>
      </p:sp>
      <p:sp>
        <p:nvSpPr>
          <p:cNvPr id="5" name="Rounded Rectangle 4"/>
          <p:cNvSpPr/>
          <p:nvPr/>
        </p:nvSpPr>
        <p:spPr bwMode="auto">
          <a:xfrm>
            <a:off x="6172200" y="2083475"/>
            <a:ext cx="1981200" cy="9906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en-US" dirty="0">
                <a:solidFill>
                  <a:schemeClr val="tx1"/>
                </a:solidFill>
                <a:latin typeface="Tahoma" pitchFamily="5" charset="0"/>
              </a:rPr>
              <a:t>Product</a:t>
            </a:r>
          </a:p>
        </p:txBody>
      </p:sp>
      <p:cxnSp>
        <p:nvCxnSpPr>
          <p:cNvPr id="7" name="Straight Connector 6"/>
          <p:cNvCxnSpPr>
            <a:stCxn id="4" idx="3"/>
            <a:endCxn id="5" idx="1"/>
          </p:cNvCxnSpPr>
          <p:nvPr/>
        </p:nvCxnSpPr>
        <p:spPr bwMode="auto">
          <a:xfrm>
            <a:off x="3124200" y="2578775"/>
            <a:ext cx="3048000" cy="1588"/>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sp>
        <p:nvSpPr>
          <p:cNvPr id="14" name="TextBox 13"/>
          <p:cNvSpPr txBox="1"/>
          <p:nvPr/>
        </p:nvSpPr>
        <p:spPr>
          <a:xfrm>
            <a:off x="1143000" y="3886200"/>
            <a:ext cx="6477000" cy="2031325"/>
          </a:xfrm>
          <a:prstGeom prst="rect">
            <a:avLst/>
          </a:prstGeom>
          <a:noFill/>
        </p:spPr>
        <p:txBody>
          <a:bodyPr wrap="square" rtlCol="0">
            <a:spAutoFit/>
          </a:bodyPr>
          <a:lstStyle/>
          <a:p>
            <a:pPr>
              <a:buFont typeface="Arial" pitchFamily="34" charset="0"/>
              <a:buChar char="•"/>
            </a:pPr>
            <a:r>
              <a:rPr lang="en-US" sz="1800" b="0" dirty="0">
                <a:solidFill>
                  <a:srgbClr val="002060"/>
                </a:solidFill>
              </a:rPr>
              <a:t>  Define Java class for the product catalog</a:t>
            </a:r>
          </a:p>
          <a:p>
            <a:endParaRPr lang="en-US" sz="1800" b="0" dirty="0">
              <a:solidFill>
                <a:srgbClr val="002060"/>
              </a:solidFill>
            </a:endParaRPr>
          </a:p>
          <a:p>
            <a:pPr>
              <a:buFont typeface="Arial" pitchFamily="34" charset="0"/>
              <a:buChar char="•"/>
            </a:pPr>
            <a:r>
              <a:rPr lang="en-US" sz="1800" b="0" dirty="0">
                <a:solidFill>
                  <a:srgbClr val="002060"/>
                </a:solidFill>
              </a:rPr>
              <a:t>  Define a java class for product</a:t>
            </a:r>
          </a:p>
          <a:p>
            <a:pPr>
              <a:buFont typeface="Arial" pitchFamily="34" charset="0"/>
              <a:buChar char="•"/>
            </a:pPr>
            <a:endParaRPr lang="en-US" sz="1800" b="0" dirty="0">
              <a:solidFill>
                <a:srgbClr val="002060"/>
              </a:solidFill>
            </a:endParaRPr>
          </a:p>
          <a:p>
            <a:pPr>
              <a:buFont typeface="Arial" pitchFamily="34" charset="0"/>
              <a:buChar char="•"/>
            </a:pPr>
            <a:r>
              <a:rPr lang="en-US" sz="1800" b="0" dirty="0">
                <a:solidFill>
                  <a:srgbClr val="002060"/>
                </a:solidFill>
              </a:rPr>
              <a:t>  The product catalog class must keep track of products</a:t>
            </a:r>
          </a:p>
          <a:p>
            <a:pPr lvl="1">
              <a:buFont typeface="Arial" pitchFamily="34" charset="0"/>
              <a:buChar char="•"/>
            </a:pPr>
            <a:endParaRPr lang="en-US" sz="1800" b="0" dirty="0">
              <a:solidFill>
                <a:srgbClr val="002060"/>
              </a:solidFill>
            </a:endParaRPr>
          </a:p>
          <a:p>
            <a:pPr lvl="1">
              <a:buFont typeface="Arial" pitchFamily="34" charset="0"/>
              <a:buChar char="•"/>
            </a:pPr>
            <a:r>
              <a:rPr lang="en-US" sz="1800" b="0" dirty="0">
                <a:solidFill>
                  <a:srgbClr val="002060"/>
                </a:solidFill>
              </a:rPr>
              <a:t>  How?</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3429000"/>
            <a:ext cx="7793037" cy="1143000"/>
          </a:xfrm>
        </p:spPr>
        <p:txBody>
          <a:bodyPr/>
          <a:lstStyle/>
          <a:p>
            <a:r>
              <a:rPr lang="en-US" dirty="0"/>
              <a:t>Why learning how to implement relationship connections are important?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1" name="Picture 5" descr="e-comm3"/>
          <p:cNvPicPr>
            <a:picLocks noChangeAspect="1" noChangeArrowheads="1"/>
          </p:cNvPicPr>
          <p:nvPr/>
        </p:nvPicPr>
        <p:blipFill>
          <a:blip r:embed="rId2"/>
          <a:srcRect/>
          <a:stretch>
            <a:fillRect/>
          </a:stretch>
        </p:blipFill>
        <p:spPr bwMode="auto">
          <a:xfrm>
            <a:off x="76200" y="0"/>
            <a:ext cx="9067800" cy="6858000"/>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8" name="Picture 6" descr="e-comm"/>
          <p:cNvPicPr>
            <a:picLocks noChangeAspect="1" noChangeArrowheads="1"/>
          </p:cNvPicPr>
          <p:nvPr/>
        </p:nvPicPr>
        <p:blipFill>
          <a:blip r:embed="rId2"/>
          <a:srcRect/>
          <a:stretch>
            <a:fillRect/>
          </a:stretch>
        </p:blipFill>
        <p:spPr bwMode="auto">
          <a:xfrm>
            <a:off x="0" y="0"/>
            <a:ext cx="9067800" cy="6858000"/>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dirty="0"/>
              <a:t>Objective</a:t>
            </a:r>
          </a:p>
        </p:txBody>
      </p:sp>
      <p:sp>
        <p:nvSpPr>
          <p:cNvPr id="20483" name="Rectangle 3"/>
          <p:cNvSpPr>
            <a:spLocks noGrp="1" noChangeArrowheads="1"/>
          </p:cNvSpPr>
          <p:nvPr>
            <p:ph type="body" idx="1"/>
          </p:nvPr>
        </p:nvSpPr>
        <p:spPr/>
        <p:txBody>
          <a:bodyPr/>
          <a:lstStyle/>
          <a:p>
            <a:pPr eaLnBrk="1" hangingPunct="1"/>
            <a:r>
              <a:rPr lang="en-US" sz="1800" dirty="0"/>
              <a:t>In order to cooperate with each other , NGOs need to communicate with each other and make requests for different recourses that the NGOs have</a:t>
            </a:r>
          </a:p>
          <a:p>
            <a:pPr eaLnBrk="1" hangingPunct="1"/>
            <a:endParaRPr lang="en-US" sz="1800" dirty="0"/>
          </a:p>
          <a:p>
            <a:pPr eaLnBrk="1" hangingPunct="1"/>
            <a:r>
              <a:rPr lang="en-US" sz="1800" dirty="0"/>
              <a:t>The objective is to build  such system, where NGOs create new projects which are to help war affected, homeless, poverty stricken people providing them basic necessities.</a:t>
            </a:r>
          </a:p>
          <a:p>
            <a:pPr eaLnBrk="1" hangingPunct="1"/>
            <a:endParaRPr lang="en-US" sz="1800" dirty="0"/>
          </a:p>
          <a:p>
            <a:pPr eaLnBrk="1" hangingPunct="1"/>
            <a:r>
              <a:rPr lang="en-US" sz="1800" dirty="0"/>
              <a:t>The funds , donations, donors are also to be  managed by the system</a:t>
            </a:r>
          </a:p>
          <a:p>
            <a:pPr eaLnBrk="1" hangingPunct="1"/>
            <a:endParaRPr lang="en-US" sz="1800" dirty="0"/>
          </a:p>
          <a:p>
            <a:pPr marL="0" indent="0" eaLnBrk="1" hangingPunct="1">
              <a:buNone/>
            </a:pPr>
            <a:endParaRPr lang="en-US" sz="1800" dirty="0"/>
          </a:p>
          <a:p>
            <a:pPr marL="0" indent="0" eaLnBrk="1" hangingPunct="1">
              <a:buNone/>
            </a:pPr>
            <a:endParaRPr lang="en-US" sz="1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tudent-profitability 2-1"/>
          <p:cNvPicPr>
            <a:picLocks noChangeAspect="1" noChangeArrowheads="1"/>
          </p:cNvPicPr>
          <p:nvPr/>
        </p:nvPicPr>
        <p:blipFill>
          <a:blip r:embed="rId2"/>
          <a:srcRect/>
          <a:stretch>
            <a:fillRect/>
          </a:stretch>
        </p:blipFill>
        <p:spPr bwMode="auto">
          <a:xfrm>
            <a:off x="0" y="0"/>
            <a:ext cx="9144000" cy="7065963"/>
          </a:xfrm>
          <a:prstGeom prst="rect">
            <a:avLst/>
          </a:prstGeom>
          <a:noFill/>
        </p:spPr>
      </p:pic>
      <p:sp>
        <p:nvSpPr>
          <p:cNvPr id="5123" name="Line 3"/>
          <p:cNvSpPr>
            <a:spLocks noChangeShapeType="1"/>
          </p:cNvSpPr>
          <p:nvPr/>
        </p:nvSpPr>
        <p:spPr bwMode="auto">
          <a:xfrm>
            <a:off x="304800" y="2743200"/>
            <a:ext cx="2057400" cy="0"/>
          </a:xfrm>
          <a:prstGeom prst="line">
            <a:avLst/>
          </a:prstGeom>
          <a:noFill/>
          <a:ln w="28575">
            <a:solidFill>
              <a:srgbClr val="99CC00"/>
            </a:solidFill>
            <a:round/>
            <a:headEnd/>
            <a:tailEnd type="triangle" w="med" len="med"/>
          </a:ln>
          <a:effectLst/>
        </p:spPr>
        <p:txBody>
          <a:bodyPr/>
          <a:lstStyle/>
          <a:p>
            <a:endParaRPr lang="en-US"/>
          </a:p>
        </p:txBody>
      </p:sp>
      <p:sp>
        <p:nvSpPr>
          <p:cNvPr id="5124" name="Line 4"/>
          <p:cNvSpPr>
            <a:spLocks noChangeShapeType="1"/>
          </p:cNvSpPr>
          <p:nvPr/>
        </p:nvSpPr>
        <p:spPr bwMode="auto">
          <a:xfrm>
            <a:off x="304800" y="2286000"/>
            <a:ext cx="0" cy="457200"/>
          </a:xfrm>
          <a:prstGeom prst="line">
            <a:avLst/>
          </a:prstGeom>
          <a:noFill/>
          <a:ln w="28575">
            <a:solidFill>
              <a:srgbClr val="99CC00"/>
            </a:solidFill>
            <a:round/>
            <a:headEnd/>
            <a:tailEnd type="triangle" w="med" len="med"/>
          </a:ln>
          <a:effectLst/>
        </p:spPr>
        <p:txBody>
          <a:bodyPr/>
          <a:lstStyle/>
          <a:p>
            <a:endParaRPr lang="en-US"/>
          </a:p>
        </p:txBody>
      </p:sp>
      <p:sp>
        <p:nvSpPr>
          <p:cNvPr id="5125" name="Line 5"/>
          <p:cNvSpPr>
            <a:spLocks noChangeShapeType="1"/>
          </p:cNvSpPr>
          <p:nvPr/>
        </p:nvSpPr>
        <p:spPr bwMode="auto">
          <a:xfrm>
            <a:off x="2362200" y="2743200"/>
            <a:ext cx="0" cy="4038600"/>
          </a:xfrm>
          <a:prstGeom prst="line">
            <a:avLst/>
          </a:prstGeom>
          <a:noFill/>
          <a:ln w="28575">
            <a:solidFill>
              <a:srgbClr val="99CC00"/>
            </a:solidFill>
            <a:round/>
            <a:headEnd/>
            <a:tailEnd type="triangle" w="med" len="med"/>
          </a:ln>
          <a:effectLst/>
        </p:spPr>
        <p:txBody>
          <a:bodyPr/>
          <a:lstStyle/>
          <a:p>
            <a:endParaRPr lang="en-US"/>
          </a:p>
        </p:txBody>
      </p:sp>
      <p:sp>
        <p:nvSpPr>
          <p:cNvPr id="5126" name="Line 6"/>
          <p:cNvSpPr>
            <a:spLocks noChangeShapeType="1"/>
          </p:cNvSpPr>
          <p:nvPr/>
        </p:nvSpPr>
        <p:spPr bwMode="auto">
          <a:xfrm>
            <a:off x="2362200" y="6781800"/>
            <a:ext cx="3276600" cy="0"/>
          </a:xfrm>
          <a:prstGeom prst="line">
            <a:avLst/>
          </a:prstGeom>
          <a:noFill/>
          <a:ln w="28575">
            <a:solidFill>
              <a:srgbClr val="99CC00"/>
            </a:solidFill>
            <a:round/>
            <a:headEnd/>
            <a:tailEnd type="triangle" w="med" len="med"/>
          </a:ln>
          <a:effectLst/>
        </p:spPr>
        <p:txBody>
          <a:bodyPr/>
          <a:lstStyle/>
          <a:p>
            <a:endParaRPr lang="en-US"/>
          </a:p>
        </p:txBody>
      </p:sp>
      <p:sp>
        <p:nvSpPr>
          <p:cNvPr id="5127" name="Line 7"/>
          <p:cNvSpPr>
            <a:spLocks noChangeShapeType="1"/>
          </p:cNvSpPr>
          <p:nvPr/>
        </p:nvSpPr>
        <p:spPr bwMode="auto">
          <a:xfrm flipV="1">
            <a:off x="8763000" y="4953000"/>
            <a:ext cx="0" cy="1600200"/>
          </a:xfrm>
          <a:prstGeom prst="line">
            <a:avLst/>
          </a:prstGeom>
          <a:noFill/>
          <a:ln w="28575">
            <a:solidFill>
              <a:srgbClr val="99CC00"/>
            </a:solidFill>
            <a:round/>
            <a:headEnd/>
            <a:tailEnd type="triangle" w="med" len="med"/>
          </a:ln>
          <a:effectLst/>
        </p:spPr>
        <p:txBody>
          <a:bodyPr/>
          <a:lstStyle/>
          <a:p>
            <a:endParaRPr lang="en-US"/>
          </a:p>
        </p:txBody>
      </p:sp>
      <p:sp>
        <p:nvSpPr>
          <p:cNvPr id="5128" name="Line 8"/>
          <p:cNvSpPr>
            <a:spLocks noChangeShapeType="1"/>
          </p:cNvSpPr>
          <p:nvPr/>
        </p:nvSpPr>
        <p:spPr bwMode="auto">
          <a:xfrm flipH="1">
            <a:off x="6400800" y="4953000"/>
            <a:ext cx="2362200" cy="0"/>
          </a:xfrm>
          <a:prstGeom prst="line">
            <a:avLst/>
          </a:prstGeom>
          <a:noFill/>
          <a:ln w="28575">
            <a:solidFill>
              <a:srgbClr val="99CC00"/>
            </a:solidFill>
            <a:round/>
            <a:headEnd/>
            <a:tailEnd type="triangle" w="med" len="med"/>
          </a:ln>
          <a:effectLst/>
        </p:spPr>
        <p:txBody>
          <a:bodyPr/>
          <a:lstStyle/>
          <a:p>
            <a:endParaRPr lang="en-US"/>
          </a:p>
        </p:txBody>
      </p:sp>
      <p:sp>
        <p:nvSpPr>
          <p:cNvPr id="5129" name="Line 9"/>
          <p:cNvSpPr>
            <a:spLocks noChangeShapeType="1"/>
          </p:cNvSpPr>
          <p:nvPr/>
        </p:nvSpPr>
        <p:spPr bwMode="auto">
          <a:xfrm flipV="1">
            <a:off x="6400800" y="4495800"/>
            <a:ext cx="0" cy="457200"/>
          </a:xfrm>
          <a:prstGeom prst="line">
            <a:avLst/>
          </a:prstGeom>
          <a:noFill/>
          <a:ln w="28575">
            <a:solidFill>
              <a:srgbClr val="99CC00"/>
            </a:solidFill>
            <a:round/>
            <a:headEnd/>
            <a:tailEnd type="triangle" w="med" len="med"/>
          </a:ln>
          <a:effectLst/>
        </p:spPr>
        <p:txBody>
          <a:bodyPr/>
          <a:lstStyle/>
          <a:p>
            <a:endParaRPr lang="en-US"/>
          </a:p>
        </p:txBody>
      </p:sp>
      <p:sp>
        <p:nvSpPr>
          <p:cNvPr id="5130" name="Line 10"/>
          <p:cNvSpPr>
            <a:spLocks noChangeShapeType="1"/>
          </p:cNvSpPr>
          <p:nvPr/>
        </p:nvSpPr>
        <p:spPr bwMode="auto">
          <a:xfrm>
            <a:off x="6400800" y="4495800"/>
            <a:ext cx="1676400" cy="0"/>
          </a:xfrm>
          <a:prstGeom prst="line">
            <a:avLst/>
          </a:prstGeom>
          <a:noFill/>
          <a:ln w="28575">
            <a:solidFill>
              <a:srgbClr val="99CC00"/>
            </a:solidFill>
            <a:round/>
            <a:headEnd/>
            <a:tailEnd type="triangle" w="med" len="med"/>
          </a:ln>
          <a:effectLst/>
        </p:spPr>
        <p:txBody>
          <a:bodyPr/>
          <a:lstStyle/>
          <a:p>
            <a:endParaRPr lang="en-US"/>
          </a:p>
        </p:txBody>
      </p:sp>
      <p:sp>
        <p:nvSpPr>
          <p:cNvPr id="5131" name="Oval 11"/>
          <p:cNvSpPr>
            <a:spLocks noChangeArrowheads="1"/>
          </p:cNvSpPr>
          <p:nvPr/>
        </p:nvSpPr>
        <p:spPr bwMode="auto">
          <a:xfrm>
            <a:off x="0" y="2133600"/>
            <a:ext cx="1295400" cy="228600"/>
          </a:xfrm>
          <a:prstGeom prst="ellipse">
            <a:avLst/>
          </a:prstGeom>
          <a:noFill/>
          <a:ln w="19050">
            <a:solidFill>
              <a:srgbClr val="99CC00"/>
            </a:solidFill>
            <a:round/>
            <a:headEnd/>
            <a:tailEnd/>
          </a:ln>
          <a:effectLst/>
        </p:spPr>
        <p:txBody>
          <a:bodyPr wrap="none" anchor="ctr"/>
          <a:lstStyle/>
          <a:p>
            <a:endParaRPr lang="en-US"/>
          </a:p>
        </p:txBody>
      </p:sp>
      <p:sp>
        <p:nvSpPr>
          <p:cNvPr id="5133" name="Line 13"/>
          <p:cNvSpPr>
            <a:spLocks noChangeShapeType="1"/>
          </p:cNvSpPr>
          <p:nvPr/>
        </p:nvSpPr>
        <p:spPr bwMode="auto">
          <a:xfrm>
            <a:off x="4267200" y="1447800"/>
            <a:ext cx="3175" cy="457200"/>
          </a:xfrm>
          <a:prstGeom prst="line">
            <a:avLst/>
          </a:prstGeom>
          <a:noFill/>
          <a:ln w="28575">
            <a:solidFill>
              <a:srgbClr val="FF6600"/>
            </a:solidFill>
            <a:round/>
            <a:headEnd/>
            <a:tailEnd type="triangle" w="med" len="med"/>
          </a:ln>
          <a:effectLst/>
        </p:spPr>
        <p:txBody>
          <a:bodyPr/>
          <a:lstStyle/>
          <a:p>
            <a:endParaRPr lang="en-US"/>
          </a:p>
        </p:txBody>
      </p:sp>
      <p:sp>
        <p:nvSpPr>
          <p:cNvPr id="5134" name="Oval 14"/>
          <p:cNvSpPr>
            <a:spLocks noChangeArrowheads="1"/>
          </p:cNvSpPr>
          <p:nvPr/>
        </p:nvSpPr>
        <p:spPr bwMode="auto">
          <a:xfrm>
            <a:off x="2209800" y="1371600"/>
            <a:ext cx="2209800" cy="228600"/>
          </a:xfrm>
          <a:prstGeom prst="ellipse">
            <a:avLst/>
          </a:prstGeom>
          <a:noFill/>
          <a:ln w="19050">
            <a:solidFill>
              <a:srgbClr val="FF6600"/>
            </a:solidFill>
            <a:round/>
            <a:headEnd/>
            <a:tailEnd/>
          </a:ln>
          <a:effectLst/>
        </p:spPr>
        <p:txBody>
          <a:bodyPr wrap="none" anchor="ctr"/>
          <a:lstStyle/>
          <a:p>
            <a:endParaRPr lang="en-US"/>
          </a:p>
        </p:txBody>
      </p:sp>
      <p:sp>
        <p:nvSpPr>
          <p:cNvPr id="5135" name="Line 15"/>
          <p:cNvSpPr>
            <a:spLocks noChangeShapeType="1"/>
          </p:cNvSpPr>
          <p:nvPr/>
        </p:nvSpPr>
        <p:spPr bwMode="auto">
          <a:xfrm>
            <a:off x="4267200" y="1905000"/>
            <a:ext cx="1066800" cy="0"/>
          </a:xfrm>
          <a:prstGeom prst="line">
            <a:avLst/>
          </a:prstGeom>
          <a:noFill/>
          <a:ln w="28575">
            <a:solidFill>
              <a:srgbClr val="FF6600"/>
            </a:solidFill>
            <a:round/>
            <a:headEnd/>
            <a:tailEnd type="triangle" w="med" len="med"/>
          </a:ln>
          <a:effectLst/>
        </p:spPr>
        <p:txBody>
          <a:bodyPr/>
          <a:lstStyle/>
          <a:p>
            <a:endParaRPr lang="en-US"/>
          </a:p>
        </p:txBody>
      </p:sp>
      <p:sp>
        <p:nvSpPr>
          <p:cNvPr id="5136" name="Line 16"/>
          <p:cNvSpPr>
            <a:spLocks noChangeShapeType="1"/>
          </p:cNvSpPr>
          <p:nvPr/>
        </p:nvSpPr>
        <p:spPr bwMode="auto">
          <a:xfrm>
            <a:off x="5334000" y="1905000"/>
            <a:ext cx="0" cy="2057400"/>
          </a:xfrm>
          <a:prstGeom prst="line">
            <a:avLst/>
          </a:prstGeom>
          <a:noFill/>
          <a:ln w="28575">
            <a:solidFill>
              <a:srgbClr val="FF6600"/>
            </a:solidFill>
            <a:round/>
            <a:headEnd/>
            <a:tailEnd type="triangle" w="med" len="med"/>
          </a:ln>
          <a:effectLst/>
        </p:spPr>
        <p:txBody>
          <a:bodyPr/>
          <a:lstStyle/>
          <a:p>
            <a:endParaRPr lang="en-US"/>
          </a:p>
        </p:txBody>
      </p:sp>
      <p:sp>
        <p:nvSpPr>
          <p:cNvPr id="5137" name="Line 17"/>
          <p:cNvSpPr>
            <a:spLocks noChangeShapeType="1"/>
          </p:cNvSpPr>
          <p:nvPr/>
        </p:nvSpPr>
        <p:spPr bwMode="auto">
          <a:xfrm>
            <a:off x="5638800" y="5715000"/>
            <a:ext cx="2209800" cy="0"/>
          </a:xfrm>
          <a:prstGeom prst="line">
            <a:avLst/>
          </a:prstGeom>
          <a:noFill/>
          <a:ln w="28575">
            <a:solidFill>
              <a:srgbClr val="FF6600"/>
            </a:solidFill>
            <a:round/>
            <a:headEnd/>
            <a:tailEnd type="triangle" w="med" len="med"/>
          </a:ln>
          <a:effectLst/>
        </p:spPr>
        <p:txBody>
          <a:bodyPr/>
          <a:lstStyle/>
          <a:p>
            <a:endParaRPr lang="en-US"/>
          </a:p>
        </p:txBody>
      </p:sp>
      <p:sp>
        <p:nvSpPr>
          <p:cNvPr id="5138" name="Line 18"/>
          <p:cNvSpPr>
            <a:spLocks noChangeShapeType="1"/>
          </p:cNvSpPr>
          <p:nvPr/>
        </p:nvSpPr>
        <p:spPr bwMode="auto">
          <a:xfrm>
            <a:off x="6477000" y="457200"/>
            <a:ext cx="0" cy="381000"/>
          </a:xfrm>
          <a:prstGeom prst="line">
            <a:avLst/>
          </a:prstGeom>
          <a:noFill/>
          <a:ln w="28575">
            <a:solidFill>
              <a:srgbClr val="FF6600"/>
            </a:solidFill>
            <a:round/>
            <a:headEnd/>
            <a:tailEnd type="triangle" w="med" len="med"/>
          </a:ln>
          <a:effectLst/>
        </p:spPr>
        <p:txBody>
          <a:bodyPr/>
          <a:lstStyle/>
          <a:p>
            <a:endParaRPr lang="en-US"/>
          </a:p>
        </p:txBody>
      </p:sp>
      <p:sp>
        <p:nvSpPr>
          <p:cNvPr id="5139" name="Line 19"/>
          <p:cNvSpPr>
            <a:spLocks noChangeShapeType="1"/>
          </p:cNvSpPr>
          <p:nvPr/>
        </p:nvSpPr>
        <p:spPr bwMode="auto">
          <a:xfrm flipH="1">
            <a:off x="3657600" y="838200"/>
            <a:ext cx="2743200" cy="0"/>
          </a:xfrm>
          <a:prstGeom prst="line">
            <a:avLst/>
          </a:prstGeom>
          <a:noFill/>
          <a:ln w="28575">
            <a:solidFill>
              <a:srgbClr val="FF6600"/>
            </a:solidFill>
            <a:round/>
            <a:headEnd/>
            <a:tailEnd type="triangle" w="med" len="med"/>
          </a:ln>
          <a:effectLst/>
        </p:spPr>
        <p:txBody>
          <a:bodyPr/>
          <a:lstStyle/>
          <a:p>
            <a:endParaRPr lang="en-US"/>
          </a:p>
        </p:txBody>
      </p:sp>
      <p:sp>
        <p:nvSpPr>
          <p:cNvPr id="5140" name="Text Box 20"/>
          <p:cNvSpPr txBox="1">
            <a:spLocks noChangeArrowheads="1"/>
          </p:cNvSpPr>
          <p:nvPr/>
        </p:nvSpPr>
        <p:spPr bwMode="auto">
          <a:xfrm>
            <a:off x="5867400" y="152400"/>
            <a:ext cx="2862262" cy="274638"/>
          </a:xfrm>
          <a:prstGeom prst="rect">
            <a:avLst/>
          </a:prstGeom>
          <a:noFill/>
          <a:ln w="9525">
            <a:noFill/>
            <a:miter lim="800000"/>
            <a:headEnd/>
            <a:tailEnd/>
          </a:ln>
          <a:effectLst/>
        </p:spPr>
        <p:txBody>
          <a:bodyPr wrap="none">
            <a:spAutoFit/>
          </a:bodyPr>
          <a:lstStyle/>
          <a:p>
            <a:r>
              <a:rPr lang="en-US" sz="1200" dirty="0"/>
              <a:t>Department related questions start here</a:t>
            </a:r>
          </a:p>
        </p:txBody>
      </p:sp>
      <p:sp>
        <p:nvSpPr>
          <p:cNvPr id="5142" name="Line 22"/>
          <p:cNvSpPr>
            <a:spLocks noChangeShapeType="1"/>
          </p:cNvSpPr>
          <p:nvPr/>
        </p:nvSpPr>
        <p:spPr bwMode="auto">
          <a:xfrm>
            <a:off x="1676400" y="2133600"/>
            <a:ext cx="1066800" cy="0"/>
          </a:xfrm>
          <a:prstGeom prst="line">
            <a:avLst/>
          </a:prstGeom>
          <a:noFill/>
          <a:ln w="28575">
            <a:solidFill>
              <a:srgbClr val="99CC00"/>
            </a:solidFill>
            <a:round/>
            <a:headEnd/>
            <a:tailEnd type="triangle" w="med" len="med"/>
          </a:ln>
          <a:effectLst/>
        </p:spPr>
        <p:txBody>
          <a:bodyPr/>
          <a:lstStyle/>
          <a:p>
            <a:endParaRPr lang="en-US"/>
          </a:p>
        </p:txBody>
      </p:sp>
      <p:sp>
        <p:nvSpPr>
          <p:cNvPr id="5143" name="Line 23"/>
          <p:cNvSpPr>
            <a:spLocks noChangeShapeType="1"/>
          </p:cNvSpPr>
          <p:nvPr/>
        </p:nvSpPr>
        <p:spPr bwMode="auto">
          <a:xfrm>
            <a:off x="1676400" y="457200"/>
            <a:ext cx="0" cy="1676400"/>
          </a:xfrm>
          <a:prstGeom prst="line">
            <a:avLst/>
          </a:prstGeom>
          <a:noFill/>
          <a:ln w="28575">
            <a:solidFill>
              <a:srgbClr val="99CC00"/>
            </a:solidFill>
            <a:round/>
            <a:headEnd/>
            <a:tailEnd type="triangle" w="med" len="med"/>
          </a:ln>
          <a:effectLst/>
        </p:spPr>
        <p:txBody>
          <a:bodyPr/>
          <a:lstStyle/>
          <a:p>
            <a:endParaRPr lang="en-US"/>
          </a:p>
        </p:txBody>
      </p:sp>
      <p:sp>
        <p:nvSpPr>
          <p:cNvPr id="5144" name="Text Box 24"/>
          <p:cNvSpPr txBox="1">
            <a:spLocks noChangeArrowheads="1"/>
          </p:cNvSpPr>
          <p:nvPr/>
        </p:nvSpPr>
        <p:spPr bwMode="auto">
          <a:xfrm>
            <a:off x="0" y="304800"/>
            <a:ext cx="2592388" cy="274638"/>
          </a:xfrm>
          <a:prstGeom prst="rect">
            <a:avLst/>
          </a:prstGeom>
          <a:noFill/>
          <a:ln w="9525">
            <a:noFill/>
            <a:miter lim="800000"/>
            <a:headEnd/>
            <a:tailEnd/>
          </a:ln>
          <a:effectLst/>
        </p:spPr>
        <p:txBody>
          <a:bodyPr wrap="none">
            <a:spAutoFit/>
          </a:bodyPr>
          <a:lstStyle/>
          <a:p>
            <a:r>
              <a:rPr lang="en-US" sz="1200"/>
              <a:t>Student related questions start here</a:t>
            </a:r>
          </a:p>
        </p:txBody>
      </p:sp>
      <p:sp>
        <p:nvSpPr>
          <p:cNvPr id="5145" name="Line 25"/>
          <p:cNvSpPr>
            <a:spLocks noChangeShapeType="1"/>
          </p:cNvSpPr>
          <p:nvPr/>
        </p:nvSpPr>
        <p:spPr bwMode="auto">
          <a:xfrm>
            <a:off x="3657600" y="838200"/>
            <a:ext cx="0" cy="533400"/>
          </a:xfrm>
          <a:prstGeom prst="line">
            <a:avLst/>
          </a:prstGeom>
          <a:noFill/>
          <a:ln w="28575">
            <a:solidFill>
              <a:srgbClr val="FF6600"/>
            </a:solidFill>
            <a:round/>
            <a:headEnd/>
            <a:tailEnd type="triangle" w="med" len="med"/>
          </a:ln>
          <a:effectLst/>
        </p:spPr>
        <p:txBody>
          <a:bodyPr/>
          <a:lstStyle/>
          <a:p>
            <a:endParaRPr lang="en-US"/>
          </a:p>
        </p:txBody>
      </p:sp>
      <p:sp>
        <p:nvSpPr>
          <p:cNvPr id="5146" name="Line 26"/>
          <p:cNvSpPr>
            <a:spLocks noChangeShapeType="1"/>
          </p:cNvSpPr>
          <p:nvPr/>
        </p:nvSpPr>
        <p:spPr bwMode="auto">
          <a:xfrm flipH="1">
            <a:off x="1219200" y="2667000"/>
            <a:ext cx="1447800" cy="0"/>
          </a:xfrm>
          <a:prstGeom prst="line">
            <a:avLst/>
          </a:prstGeom>
          <a:noFill/>
          <a:ln w="28575">
            <a:solidFill>
              <a:srgbClr val="99CC00"/>
            </a:solidFill>
            <a:round/>
            <a:headEnd/>
            <a:tailEnd type="triangle" w="med" len="med"/>
          </a:ln>
          <a:effectLst/>
        </p:spPr>
        <p:txBody>
          <a:bodyPr/>
          <a:lstStyle/>
          <a:p>
            <a:endParaRPr lang="en-US"/>
          </a:p>
        </p:txBody>
      </p:sp>
      <p:sp>
        <p:nvSpPr>
          <p:cNvPr id="5147" name="Line 27"/>
          <p:cNvSpPr>
            <a:spLocks noChangeShapeType="1"/>
          </p:cNvSpPr>
          <p:nvPr/>
        </p:nvSpPr>
        <p:spPr bwMode="auto">
          <a:xfrm flipH="1" flipV="1">
            <a:off x="1219200" y="2286000"/>
            <a:ext cx="0" cy="381000"/>
          </a:xfrm>
          <a:prstGeom prst="line">
            <a:avLst/>
          </a:prstGeom>
          <a:noFill/>
          <a:ln w="28575">
            <a:solidFill>
              <a:srgbClr val="99CC00"/>
            </a:solidFill>
            <a:round/>
            <a:headEnd/>
            <a:tailEnd type="triangle" w="med" len="med"/>
          </a:ln>
          <a:effectLst/>
        </p:spPr>
        <p:txBody>
          <a:bodyPr/>
          <a:lstStyle/>
          <a:p>
            <a:endParaRPr lang="en-US"/>
          </a:p>
        </p:txBody>
      </p:sp>
      <p:sp>
        <p:nvSpPr>
          <p:cNvPr id="5148" name="Line 28"/>
          <p:cNvSpPr>
            <a:spLocks noChangeShapeType="1"/>
          </p:cNvSpPr>
          <p:nvPr/>
        </p:nvSpPr>
        <p:spPr bwMode="auto">
          <a:xfrm>
            <a:off x="2667000" y="2209800"/>
            <a:ext cx="0" cy="381000"/>
          </a:xfrm>
          <a:prstGeom prst="line">
            <a:avLst/>
          </a:prstGeom>
          <a:noFill/>
          <a:ln w="28575">
            <a:solidFill>
              <a:srgbClr val="99CC00"/>
            </a:solidFill>
            <a:round/>
            <a:headEnd/>
            <a:tailEnd type="triangle" w="med" len="med"/>
          </a:ln>
          <a:effectLst/>
        </p:spPr>
        <p:txBody>
          <a:bodyPr/>
          <a:lstStyle/>
          <a:p>
            <a:endParaRPr lang="en-US"/>
          </a:p>
        </p:txBody>
      </p:sp>
      <p:sp>
        <p:nvSpPr>
          <p:cNvPr id="5149" name="Line 29"/>
          <p:cNvSpPr>
            <a:spLocks noChangeShapeType="1"/>
          </p:cNvSpPr>
          <p:nvPr/>
        </p:nvSpPr>
        <p:spPr bwMode="auto">
          <a:xfrm flipH="1">
            <a:off x="6705600" y="5791200"/>
            <a:ext cx="1143000" cy="228600"/>
          </a:xfrm>
          <a:prstGeom prst="line">
            <a:avLst/>
          </a:prstGeom>
          <a:noFill/>
          <a:ln w="28575">
            <a:solidFill>
              <a:srgbClr val="FF6600"/>
            </a:solidFill>
            <a:round/>
            <a:headEnd/>
            <a:tailEnd type="triangle" w="med" len="med"/>
          </a:ln>
          <a:effectLst/>
        </p:spPr>
        <p:txBody>
          <a:bodyPr/>
          <a:lstStyle/>
          <a:p>
            <a:endParaRPr lang="en-US"/>
          </a:p>
        </p:txBody>
      </p:sp>
      <p:sp>
        <p:nvSpPr>
          <p:cNvPr id="5150" name="Line 30"/>
          <p:cNvSpPr>
            <a:spLocks noChangeShapeType="1"/>
          </p:cNvSpPr>
          <p:nvPr/>
        </p:nvSpPr>
        <p:spPr bwMode="auto">
          <a:xfrm flipV="1">
            <a:off x="7086600" y="5943600"/>
            <a:ext cx="838200" cy="0"/>
          </a:xfrm>
          <a:prstGeom prst="line">
            <a:avLst/>
          </a:prstGeom>
          <a:noFill/>
          <a:ln w="28575">
            <a:solidFill>
              <a:srgbClr val="FF6600"/>
            </a:solidFill>
            <a:prstDash val="sysDot"/>
            <a:round/>
            <a:headEnd/>
            <a:tailEnd type="triangle" w="med" len="med"/>
          </a:ln>
          <a:effectLst/>
        </p:spPr>
        <p:txBody>
          <a:bodyPr/>
          <a:lstStyle/>
          <a:p>
            <a:endParaRPr lang="en-US"/>
          </a:p>
        </p:txBody>
      </p:sp>
      <p:sp>
        <p:nvSpPr>
          <p:cNvPr id="5151" name="Line 31"/>
          <p:cNvSpPr>
            <a:spLocks noChangeShapeType="1"/>
          </p:cNvSpPr>
          <p:nvPr/>
        </p:nvSpPr>
        <p:spPr bwMode="auto">
          <a:xfrm flipH="1" flipV="1">
            <a:off x="7924800" y="5715000"/>
            <a:ext cx="0" cy="304800"/>
          </a:xfrm>
          <a:prstGeom prst="line">
            <a:avLst/>
          </a:prstGeom>
          <a:noFill/>
          <a:ln w="28575">
            <a:solidFill>
              <a:srgbClr val="FF6600"/>
            </a:solidFill>
            <a:prstDash val="sysDot"/>
            <a:round/>
            <a:headEnd/>
            <a:tailEnd type="triangle" w="med" len="med"/>
          </a:ln>
          <a:effectLst/>
        </p:spPr>
        <p:txBody>
          <a:bodyPr/>
          <a:lstStyle/>
          <a:p>
            <a:endParaRPr lang="en-US"/>
          </a:p>
        </p:txBody>
      </p:sp>
      <p:sp>
        <p:nvSpPr>
          <p:cNvPr id="5153" name="Line 33"/>
          <p:cNvSpPr>
            <a:spLocks noChangeShapeType="1"/>
          </p:cNvSpPr>
          <p:nvPr/>
        </p:nvSpPr>
        <p:spPr bwMode="auto">
          <a:xfrm>
            <a:off x="6248400" y="3810000"/>
            <a:ext cx="1752600" cy="0"/>
          </a:xfrm>
          <a:prstGeom prst="line">
            <a:avLst/>
          </a:prstGeom>
          <a:noFill/>
          <a:ln w="28575">
            <a:solidFill>
              <a:srgbClr val="FF6600"/>
            </a:solidFill>
            <a:round/>
            <a:headEnd/>
            <a:tailEnd type="triangle" w="med" len="med"/>
          </a:ln>
          <a:effectLst/>
        </p:spPr>
        <p:txBody>
          <a:bodyPr/>
          <a:lstStyle/>
          <a:p>
            <a:endParaRPr lang="en-US"/>
          </a:p>
        </p:txBody>
      </p:sp>
      <p:sp>
        <p:nvSpPr>
          <p:cNvPr id="5154" name="Line 34"/>
          <p:cNvSpPr>
            <a:spLocks noChangeShapeType="1"/>
          </p:cNvSpPr>
          <p:nvPr/>
        </p:nvSpPr>
        <p:spPr bwMode="auto">
          <a:xfrm>
            <a:off x="6248400" y="3810000"/>
            <a:ext cx="0" cy="762000"/>
          </a:xfrm>
          <a:prstGeom prst="line">
            <a:avLst/>
          </a:prstGeom>
          <a:noFill/>
          <a:ln w="28575">
            <a:solidFill>
              <a:srgbClr val="FF6600"/>
            </a:solidFill>
            <a:round/>
            <a:headEnd type="triangle" w="med" len="med"/>
            <a:tailEnd/>
          </a:ln>
          <a:effectLst/>
        </p:spPr>
        <p:txBody>
          <a:bodyPr/>
          <a:lstStyle/>
          <a:p>
            <a:endParaRPr lang="en-US"/>
          </a:p>
        </p:txBody>
      </p:sp>
      <p:sp>
        <p:nvSpPr>
          <p:cNvPr id="5155" name="Line 35"/>
          <p:cNvSpPr>
            <a:spLocks noChangeShapeType="1"/>
          </p:cNvSpPr>
          <p:nvPr/>
        </p:nvSpPr>
        <p:spPr bwMode="auto">
          <a:xfrm>
            <a:off x="5334000" y="3962400"/>
            <a:ext cx="304800" cy="0"/>
          </a:xfrm>
          <a:prstGeom prst="line">
            <a:avLst/>
          </a:prstGeom>
          <a:noFill/>
          <a:ln w="28575">
            <a:solidFill>
              <a:srgbClr val="FF6600"/>
            </a:solidFill>
            <a:round/>
            <a:headEnd/>
            <a:tailEnd type="triangle" w="med" len="med"/>
          </a:ln>
          <a:effectLst/>
        </p:spPr>
        <p:txBody>
          <a:bodyPr/>
          <a:lstStyle/>
          <a:p>
            <a:endParaRPr lang="en-US"/>
          </a:p>
        </p:txBody>
      </p:sp>
      <p:sp>
        <p:nvSpPr>
          <p:cNvPr id="5156" name="Line 36"/>
          <p:cNvSpPr>
            <a:spLocks noChangeShapeType="1"/>
          </p:cNvSpPr>
          <p:nvPr/>
        </p:nvSpPr>
        <p:spPr bwMode="auto">
          <a:xfrm>
            <a:off x="5638800" y="3962400"/>
            <a:ext cx="0" cy="1752600"/>
          </a:xfrm>
          <a:prstGeom prst="line">
            <a:avLst/>
          </a:prstGeom>
          <a:noFill/>
          <a:ln w="28575">
            <a:solidFill>
              <a:srgbClr val="FF6600"/>
            </a:solidFill>
            <a:round/>
            <a:headEnd/>
            <a:tailEnd type="triangle" w="med" len="med"/>
          </a:ln>
          <a:effectLst/>
        </p:spPr>
        <p:txBody>
          <a:bodyPr/>
          <a:lstStyle/>
          <a:p>
            <a:endParaRPr lang="en-US"/>
          </a:p>
        </p:txBody>
      </p:sp>
      <p:sp>
        <p:nvSpPr>
          <p:cNvPr id="5159" name="Line 39"/>
          <p:cNvSpPr>
            <a:spLocks noChangeShapeType="1"/>
          </p:cNvSpPr>
          <p:nvPr/>
        </p:nvSpPr>
        <p:spPr bwMode="auto">
          <a:xfrm>
            <a:off x="5638800" y="4572000"/>
            <a:ext cx="609600" cy="0"/>
          </a:xfrm>
          <a:prstGeom prst="line">
            <a:avLst/>
          </a:prstGeom>
          <a:noFill/>
          <a:ln w="28575">
            <a:solidFill>
              <a:srgbClr val="FF6600"/>
            </a:solidFill>
            <a:round/>
            <a:headEnd/>
            <a:tailEnd type="triangle" w="med" len="med"/>
          </a:ln>
          <a:effectLst/>
        </p:spPr>
        <p:txBody>
          <a:bodyPr/>
          <a:lstStyle/>
          <a:p>
            <a:endParaRPr lang="en-US"/>
          </a:p>
        </p:txBody>
      </p:sp>
      <p:sp>
        <p:nvSpPr>
          <p:cNvPr id="5160" name="Line 40"/>
          <p:cNvSpPr>
            <a:spLocks noChangeShapeType="1"/>
          </p:cNvSpPr>
          <p:nvPr/>
        </p:nvSpPr>
        <p:spPr bwMode="auto">
          <a:xfrm flipV="1">
            <a:off x="5638800" y="6553200"/>
            <a:ext cx="0" cy="228600"/>
          </a:xfrm>
          <a:prstGeom prst="line">
            <a:avLst/>
          </a:prstGeom>
          <a:noFill/>
          <a:ln w="28575">
            <a:solidFill>
              <a:srgbClr val="99CC00"/>
            </a:solidFill>
            <a:round/>
            <a:headEnd/>
            <a:tailEnd type="triangle" w="med" len="med"/>
          </a:ln>
          <a:effectLst/>
        </p:spPr>
        <p:txBody>
          <a:bodyPr/>
          <a:lstStyle/>
          <a:p>
            <a:endParaRPr lang="en-US"/>
          </a:p>
        </p:txBody>
      </p:sp>
      <p:sp>
        <p:nvSpPr>
          <p:cNvPr id="5161" name="Line 41"/>
          <p:cNvSpPr>
            <a:spLocks noChangeShapeType="1"/>
          </p:cNvSpPr>
          <p:nvPr/>
        </p:nvSpPr>
        <p:spPr bwMode="auto">
          <a:xfrm>
            <a:off x="5638800" y="6553200"/>
            <a:ext cx="3124200" cy="0"/>
          </a:xfrm>
          <a:prstGeom prst="line">
            <a:avLst/>
          </a:prstGeom>
          <a:noFill/>
          <a:ln w="28575">
            <a:solidFill>
              <a:srgbClr val="99CC00"/>
            </a:solidFill>
            <a:round/>
            <a:headEnd/>
            <a:tailEnd type="triangle" w="med" len="med"/>
          </a:ln>
          <a:effectLst/>
        </p:spPr>
        <p:txBody>
          <a:bodyPr/>
          <a:lstStyle/>
          <a:p>
            <a:endParaRPr lang="en-US"/>
          </a:p>
        </p:txBody>
      </p:sp>
      <p:sp>
        <p:nvSpPr>
          <p:cNvPr id="5162" name="Line 42"/>
          <p:cNvSpPr>
            <a:spLocks noChangeShapeType="1"/>
          </p:cNvSpPr>
          <p:nvPr/>
        </p:nvSpPr>
        <p:spPr bwMode="auto">
          <a:xfrm>
            <a:off x="8001000" y="3810000"/>
            <a:ext cx="0" cy="609600"/>
          </a:xfrm>
          <a:prstGeom prst="line">
            <a:avLst/>
          </a:prstGeom>
          <a:noFill/>
          <a:ln w="28575">
            <a:solidFill>
              <a:srgbClr val="FF6600"/>
            </a:solidFill>
            <a:round/>
            <a:headEnd/>
            <a:tailEnd type="triangle" w="med" len="med"/>
          </a:ln>
          <a:effectLst/>
        </p:spPr>
        <p:txBody>
          <a:bodyPr/>
          <a:lstStyle/>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a:effectLst>
                  <a:outerShdw blurRad="38100" dist="38100" dir="2700000" algn="tl">
                    <a:srgbClr val="C0C0C0"/>
                  </a:outerShdw>
                </a:effectLst>
              </a:rPr>
              <a:t>Create Product Class</a:t>
            </a:r>
            <a:br>
              <a:rPr lang="en-US" dirty="0">
                <a:effectLst>
                  <a:outerShdw blurRad="38100" dist="38100" dir="2700000" algn="tl">
                    <a:srgbClr val="C0C0C0"/>
                  </a:outerShdw>
                </a:effectLst>
              </a:rPr>
            </a:br>
            <a:r>
              <a:rPr lang="en-US" sz="2200" dirty="0">
                <a:effectLst>
                  <a:outerShdw blurRad="38100" dist="38100" dir="2700000" algn="tl">
                    <a:srgbClr val="C0C0C0"/>
                  </a:outerShdw>
                </a:effectLst>
              </a:rPr>
              <a:t>under the business package</a:t>
            </a:r>
          </a:p>
        </p:txBody>
      </p:sp>
      <p:sp>
        <p:nvSpPr>
          <p:cNvPr id="4" name="Rectangle 3"/>
          <p:cNvSpPr/>
          <p:nvPr/>
        </p:nvSpPr>
        <p:spPr>
          <a:xfrm>
            <a:off x="3505200" y="2895600"/>
            <a:ext cx="3200400" cy="24384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defRPr/>
            </a:pPr>
            <a:endParaRPr lang="en-US">
              <a:solidFill>
                <a:srgbClr val="000000"/>
              </a:solidFill>
              <a:ea typeface="ＭＳ Ｐゴシック" pitchFamily="30" charset="-128"/>
            </a:endParaRPr>
          </a:p>
        </p:txBody>
      </p:sp>
      <p:sp>
        <p:nvSpPr>
          <p:cNvPr id="8" name="Rectangle 7"/>
          <p:cNvSpPr/>
          <p:nvPr/>
        </p:nvSpPr>
        <p:spPr>
          <a:xfrm>
            <a:off x="3505200" y="2057400"/>
            <a:ext cx="3200400" cy="8382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sz="2400" b="1">
                <a:solidFill>
                  <a:srgbClr val="000000"/>
                </a:solidFill>
                <a:ea typeface="ＭＳ Ｐゴシック" pitchFamily="30" charset="-128"/>
              </a:rPr>
              <a:t>Product</a:t>
            </a:r>
          </a:p>
        </p:txBody>
      </p:sp>
      <p:sp>
        <p:nvSpPr>
          <p:cNvPr id="9" name="Rectangle 8"/>
          <p:cNvSpPr/>
          <p:nvPr/>
        </p:nvSpPr>
        <p:spPr>
          <a:xfrm>
            <a:off x="3505200" y="5334000"/>
            <a:ext cx="3200400" cy="6858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solidFill>
                <a:srgbClr val="000000"/>
              </a:solidFill>
              <a:ea typeface="ＭＳ Ｐゴシック" pitchFamily="30" charset="-128"/>
            </a:endParaRPr>
          </a:p>
        </p:txBody>
      </p:sp>
      <p:sp>
        <p:nvSpPr>
          <p:cNvPr id="22540" name="TextBox 10"/>
          <p:cNvSpPr txBox="1">
            <a:spLocks noChangeArrowheads="1"/>
          </p:cNvSpPr>
          <p:nvPr/>
        </p:nvSpPr>
        <p:spPr bwMode="auto">
          <a:xfrm>
            <a:off x="3505200" y="3200400"/>
            <a:ext cx="1684338" cy="1570038"/>
          </a:xfrm>
          <a:prstGeom prst="rect">
            <a:avLst/>
          </a:prstGeom>
          <a:noFill/>
          <a:ln w="9525">
            <a:noFill/>
            <a:miter lim="800000"/>
            <a:headEnd/>
            <a:tailEnd/>
          </a:ln>
        </p:spPr>
        <p:txBody>
          <a:bodyPr wrap="none">
            <a:spAutoFit/>
          </a:bodyPr>
          <a:lstStyle/>
          <a:p>
            <a:pPr>
              <a:buFontTx/>
              <a:buChar char="-"/>
            </a:pPr>
            <a:r>
              <a:rPr lang="en-US" sz="2400">
                <a:latin typeface="Gill Sans MT" pitchFamily="30" charset="-18"/>
              </a:rPr>
              <a:t>name</a:t>
            </a:r>
          </a:p>
          <a:p>
            <a:pPr>
              <a:buFontTx/>
              <a:buChar char="-"/>
            </a:pPr>
            <a:r>
              <a:rPr lang="en-US" sz="2400">
                <a:latin typeface="Gill Sans MT" pitchFamily="30" charset="-18"/>
              </a:rPr>
              <a:t>price</a:t>
            </a:r>
          </a:p>
          <a:p>
            <a:pPr>
              <a:buFontTx/>
              <a:buChar char="-"/>
            </a:pPr>
            <a:r>
              <a:rPr lang="en-US" sz="2400">
                <a:latin typeface="Gill Sans MT" pitchFamily="30" charset="-18"/>
              </a:rPr>
              <a:t>availability</a:t>
            </a:r>
          </a:p>
          <a:p>
            <a:pPr>
              <a:buFontTx/>
              <a:buChar char="-"/>
            </a:pPr>
            <a:r>
              <a:rPr lang="en-US" sz="2400">
                <a:latin typeface="Gill Sans MT" pitchFamily="30" charset="-18"/>
              </a:rPr>
              <a:t>description</a:t>
            </a:r>
          </a:p>
        </p:txBody>
      </p:sp>
      <p:sp>
        <p:nvSpPr>
          <p:cNvPr id="22541" name="TextBox 12"/>
          <p:cNvSpPr txBox="1">
            <a:spLocks noChangeArrowheads="1"/>
          </p:cNvSpPr>
          <p:nvPr/>
        </p:nvSpPr>
        <p:spPr bwMode="auto">
          <a:xfrm>
            <a:off x="1822450" y="3962400"/>
            <a:ext cx="1052513" cy="369888"/>
          </a:xfrm>
          <a:prstGeom prst="rect">
            <a:avLst/>
          </a:prstGeom>
          <a:noFill/>
          <a:ln w="9525">
            <a:noFill/>
            <a:miter lim="800000"/>
            <a:headEnd/>
            <a:tailEnd/>
          </a:ln>
        </p:spPr>
        <p:txBody>
          <a:bodyPr wrap="none">
            <a:spAutoFit/>
          </a:bodyPr>
          <a:lstStyle/>
          <a:p>
            <a:r>
              <a:rPr lang="en-US">
                <a:latin typeface="Gill Sans MT" pitchFamily="30" charset="-18"/>
              </a:rPr>
              <a:t>Attribute</a:t>
            </a:r>
          </a:p>
        </p:txBody>
      </p:sp>
      <p:sp>
        <p:nvSpPr>
          <p:cNvPr id="22542" name="TextBox 13"/>
          <p:cNvSpPr txBox="1">
            <a:spLocks noChangeArrowheads="1"/>
          </p:cNvSpPr>
          <p:nvPr/>
        </p:nvSpPr>
        <p:spPr bwMode="auto">
          <a:xfrm>
            <a:off x="1962150" y="5421313"/>
            <a:ext cx="912813" cy="369887"/>
          </a:xfrm>
          <a:prstGeom prst="rect">
            <a:avLst/>
          </a:prstGeom>
          <a:noFill/>
          <a:ln w="9525">
            <a:noFill/>
            <a:miter lim="800000"/>
            <a:headEnd/>
            <a:tailEnd/>
          </a:ln>
        </p:spPr>
        <p:txBody>
          <a:bodyPr wrap="none">
            <a:spAutoFit/>
          </a:bodyPr>
          <a:lstStyle/>
          <a:p>
            <a:r>
              <a:rPr lang="en-US">
                <a:latin typeface="Gill Sans MT" pitchFamily="30" charset="-18"/>
              </a:rPr>
              <a:t>Method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793037" cy="1143000"/>
          </a:xfrm>
        </p:spPr>
        <p:txBody>
          <a:bodyPr/>
          <a:lstStyle/>
          <a:p>
            <a:pPr eaLnBrk="1" hangingPunct="1">
              <a:defRPr/>
            </a:pPr>
            <a:r>
              <a:rPr lang="en-US" dirty="0" err="1">
                <a:effectLst>
                  <a:outerShdw blurRad="38100" dist="38100" dir="2700000" algn="tl">
                    <a:srgbClr val="C0C0C0"/>
                  </a:outerShdw>
                </a:effectLst>
              </a:rPr>
              <a:t>ProductCatalog</a:t>
            </a:r>
            <a:r>
              <a:rPr lang="en-US" dirty="0">
                <a:effectLst>
                  <a:outerShdw blurRad="38100" dist="38100" dir="2700000" algn="tl">
                    <a:srgbClr val="C0C0C0"/>
                  </a:outerShdw>
                </a:effectLst>
              </a:rPr>
              <a:t> Class</a:t>
            </a:r>
            <a:br>
              <a:rPr lang="en-US" dirty="0">
                <a:effectLst>
                  <a:outerShdw blurRad="38100" dist="38100" dir="2700000" algn="tl">
                    <a:srgbClr val="C0C0C0"/>
                  </a:outerShdw>
                </a:effectLst>
              </a:rPr>
            </a:br>
            <a:r>
              <a:rPr lang="en-US" sz="2200" dirty="0">
                <a:effectLst>
                  <a:outerShdw blurRad="38100" dist="38100" dir="2700000" algn="tl">
                    <a:srgbClr val="C0C0C0"/>
                  </a:outerShdw>
                </a:effectLst>
              </a:rPr>
              <a:t>under the business package</a:t>
            </a:r>
          </a:p>
        </p:txBody>
      </p:sp>
      <p:sp>
        <p:nvSpPr>
          <p:cNvPr id="4" name="Rectangle 3"/>
          <p:cNvSpPr/>
          <p:nvPr/>
        </p:nvSpPr>
        <p:spPr>
          <a:xfrm>
            <a:off x="2901950" y="2895600"/>
            <a:ext cx="6089649" cy="24384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defRPr/>
            </a:pPr>
            <a:endParaRPr lang="en-US">
              <a:solidFill>
                <a:srgbClr val="000000"/>
              </a:solidFill>
              <a:ea typeface="ＭＳ Ｐゴシック" pitchFamily="30" charset="-128"/>
            </a:endParaRPr>
          </a:p>
        </p:txBody>
      </p:sp>
      <p:sp>
        <p:nvSpPr>
          <p:cNvPr id="8" name="Rectangle 7"/>
          <p:cNvSpPr/>
          <p:nvPr/>
        </p:nvSpPr>
        <p:spPr>
          <a:xfrm>
            <a:off x="2901950" y="2057400"/>
            <a:ext cx="6089649" cy="8382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sz="2400" b="1" dirty="0" err="1">
                <a:solidFill>
                  <a:srgbClr val="000000"/>
                </a:solidFill>
                <a:ea typeface="ＭＳ Ｐゴシック" pitchFamily="30" charset="-128"/>
              </a:rPr>
              <a:t>ProductCatalog</a:t>
            </a:r>
            <a:endParaRPr lang="en-US" sz="2400" b="1" dirty="0">
              <a:solidFill>
                <a:srgbClr val="000000"/>
              </a:solidFill>
              <a:ea typeface="ＭＳ Ｐゴシック" pitchFamily="30" charset="-128"/>
            </a:endParaRPr>
          </a:p>
        </p:txBody>
      </p:sp>
      <p:sp>
        <p:nvSpPr>
          <p:cNvPr id="9" name="Rectangle 8"/>
          <p:cNvSpPr/>
          <p:nvPr/>
        </p:nvSpPr>
        <p:spPr>
          <a:xfrm>
            <a:off x="2901950" y="5029200"/>
            <a:ext cx="6089649" cy="15240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defRPr/>
            </a:pPr>
            <a:endParaRPr lang="en-US" sz="1800" dirty="0">
              <a:solidFill>
                <a:srgbClr val="000000"/>
              </a:solidFill>
              <a:ea typeface="ＭＳ Ｐゴシック" pitchFamily="30" charset="-128"/>
            </a:endParaRPr>
          </a:p>
          <a:p>
            <a:pPr>
              <a:defRPr/>
            </a:pPr>
            <a:r>
              <a:rPr lang="en-US" sz="1800" dirty="0" err="1">
                <a:solidFill>
                  <a:srgbClr val="000000"/>
                </a:solidFill>
                <a:ea typeface="ＭＳ Ｐゴシック" pitchFamily="30" charset="-128"/>
              </a:rPr>
              <a:t>newProduct</a:t>
            </a:r>
            <a:r>
              <a:rPr lang="en-US" sz="1800" dirty="0">
                <a:solidFill>
                  <a:srgbClr val="000000"/>
                </a:solidFill>
                <a:ea typeface="ＭＳ Ｐゴシック" pitchFamily="30" charset="-128"/>
              </a:rPr>
              <a:t>(): returns a new empty product</a:t>
            </a:r>
          </a:p>
          <a:p>
            <a:pPr>
              <a:defRPr/>
            </a:pPr>
            <a:endParaRPr lang="en-US" sz="1800" dirty="0">
              <a:solidFill>
                <a:srgbClr val="000000"/>
              </a:solidFill>
              <a:ea typeface="ＭＳ Ｐゴシック" pitchFamily="30" charset="-128"/>
            </a:endParaRPr>
          </a:p>
          <a:p>
            <a:pPr>
              <a:defRPr/>
            </a:pPr>
            <a:r>
              <a:rPr lang="en-US" sz="1800" dirty="0" err="1">
                <a:solidFill>
                  <a:srgbClr val="000000"/>
                </a:solidFill>
                <a:ea typeface="ＭＳ Ｐゴシック" pitchFamily="30" charset="-128"/>
              </a:rPr>
              <a:t>FindProduct</a:t>
            </a:r>
            <a:r>
              <a:rPr lang="en-US" sz="1800" dirty="0">
                <a:solidFill>
                  <a:srgbClr val="000000"/>
                </a:solidFill>
                <a:ea typeface="ＭＳ Ｐゴシック" pitchFamily="30" charset="-128"/>
              </a:rPr>
              <a:t>(</a:t>
            </a:r>
            <a:r>
              <a:rPr lang="en-US" sz="1800" dirty="0" err="1">
                <a:solidFill>
                  <a:srgbClr val="000000"/>
                </a:solidFill>
                <a:ea typeface="ＭＳ Ｐゴシック" pitchFamily="30" charset="-128"/>
              </a:rPr>
              <a:t>ProductId:String</a:t>
            </a:r>
            <a:r>
              <a:rPr lang="en-US" sz="1800" dirty="0">
                <a:solidFill>
                  <a:srgbClr val="000000"/>
                </a:solidFill>
                <a:ea typeface="ＭＳ Ｐゴシック" pitchFamily="30" charset="-128"/>
              </a:rPr>
              <a:t>)</a:t>
            </a:r>
          </a:p>
          <a:p>
            <a:pPr>
              <a:defRPr/>
            </a:pPr>
            <a:endParaRPr lang="en-US" sz="1800" dirty="0">
              <a:solidFill>
                <a:srgbClr val="000000"/>
              </a:solidFill>
              <a:ea typeface="ＭＳ Ｐゴシック" pitchFamily="30" charset="-128"/>
            </a:endParaRPr>
          </a:p>
          <a:p>
            <a:pPr>
              <a:defRPr/>
            </a:pPr>
            <a:r>
              <a:rPr lang="en-US" sz="1800" dirty="0" err="1">
                <a:solidFill>
                  <a:srgbClr val="000000"/>
                </a:solidFill>
                <a:ea typeface="ＭＳ Ｐゴシック" pitchFamily="30" charset="-128"/>
              </a:rPr>
              <a:t>getProductList</a:t>
            </a:r>
            <a:r>
              <a:rPr lang="en-US" sz="1800" dirty="0">
                <a:solidFill>
                  <a:srgbClr val="000000"/>
                </a:solidFill>
                <a:ea typeface="ＭＳ Ｐゴシック" pitchFamily="30" charset="-128"/>
              </a:rPr>
              <a:t>(): returns list of all products</a:t>
            </a:r>
          </a:p>
          <a:p>
            <a:pPr>
              <a:defRPr/>
            </a:pPr>
            <a:endParaRPr lang="en-US" sz="1800" dirty="0">
              <a:solidFill>
                <a:srgbClr val="000000"/>
              </a:solidFill>
              <a:ea typeface="ＭＳ Ｐゴシック" pitchFamily="30" charset="-128"/>
            </a:endParaRPr>
          </a:p>
        </p:txBody>
      </p:sp>
      <p:sp>
        <p:nvSpPr>
          <p:cNvPr id="22540" name="TextBox 10"/>
          <p:cNvSpPr txBox="1">
            <a:spLocks noChangeArrowheads="1"/>
          </p:cNvSpPr>
          <p:nvPr/>
        </p:nvSpPr>
        <p:spPr bwMode="auto">
          <a:xfrm>
            <a:off x="2901950" y="3200400"/>
            <a:ext cx="6262584" cy="1323439"/>
          </a:xfrm>
          <a:prstGeom prst="rect">
            <a:avLst/>
          </a:prstGeom>
          <a:noFill/>
          <a:ln w="9525">
            <a:noFill/>
            <a:miter lim="800000"/>
            <a:headEnd/>
            <a:tailEnd/>
          </a:ln>
        </p:spPr>
        <p:txBody>
          <a:bodyPr wrap="square">
            <a:spAutoFit/>
          </a:bodyPr>
          <a:lstStyle/>
          <a:p>
            <a:r>
              <a:rPr lang="en-US" sz="2000" dirty="0">
                <a:latin typeface="Gill Sans MT" pitchFamily="30" charset="-18"/>
              </a:rPr>
              <a:t>name: String</a:t>
            </a:r>
          </a:p>
          <a:p>
            <a:r>
              <a:rPr lang="en-US" sz="2000" dirty="0" err="1">
                <a:latin typeface="Gill Sans MT" pitchFamily="30" charset="-18"/>
              </a:rPr>
              <a:t>lastUpdated</a:t>
            </a:r>
            <a:r>
              <a:rPr lang="en-US" sz="2000" dirty="0">
                <a:latin typeface="Gill Sans MT" pitchFamily="30" charset="-18"/>
              </a:rPr>
              <a:t>: String</a:t>
            </a:r>
          </a:p>
          <a:p>
            <a:r>
              <a:rPr lang="en-US" sz="2000" dirty="0">
                <a:latin typeface="Gill Sans MT" pitchFamily="30" charset="-18"/>
              </a:rPr>
              <a:t>description: String</a:t>
            </a:r>
          </a:p>
          <a:p>
            <a:r>
              <a:rPr lang="en-US" sz="2000" dirty="0">
                <a:latin typeface="Gill Sans MT" pitchFamily="30" charset="-18"/>
              </a:rPr>
              <a:t>products: List of products</a:t>
            </a:r>
          </a:p>
        </p:txBody>
      </p:sp>
      <p:sp>
        <p:nvSpPr>
          <p:cNvPr id="22541" name="TextBox 12"/>
          <p:cNvSpPr txBox="1">
            <a:spLocks noChangeArrowheads="1"/>
          </p:cNvSpPr>
          <p:nvPr/>
        </p:nvSpPr>
        <p:spPr bwMode="auto">
          <a:xfrm>
            <a:off x="1219200" y="3962400"/>
            <a:ext cx="1854427" cy="461665"/>
          </a:xfrm>
          <a:prstGeom prst="rect">
            <a:avLst/>
          </a:prstGeom>
          <a:noFill/>
          <a:ln w="9525">
            <a:noFill/>
            <a:miter lim="800000"/>
            <a:headEnd/>
            <a:tailEnd/>
          </a:ln>
        </p:spPr>
        <p:txBody>
          <a:bodyPr wrap="square">
            <a:spAutoFit/>
          </a:bodyPr>
          <a:lstStyle/>
          <a:p>
            <a:r>
              <a:rPr lang="en-US">
                <a:latin typeface="Gill Sans MT" pitchFamily="30" charset="-18"/>
              </a:rPr>
              <a:t>Attribute</a:t>
            </a:r>
          </a:p>
        </p:txBody>
      </p:sp>
      <p:sp>
        <p:nvSpPr>
          <p:cNvPr id="22542" name="TextBox 13"/>
          <p:cNvSpPr txBox="1">
            <a:spLocks noChangeArrowheads="1"/>
          </p:cNvSpPr>
          <p:nvPr/>
        </p:nvSpPr>
        <p:spPr bwMode="auto">
          <a:xfrm>
            <a:off x="1358901" y="5421313"/>
            <a:ext cx="1608289" cy="461665"/>
          </a:xfrm>
          <a:prstGeom prst="rect">
            <a:avLst/>
          </a:prstGeom>
          <a:noFill/>
          <a:ln w="9525">
            <a:noFill/>
            <a:miter lim="800000"/>
            <a:headEnd/>
            <a:tailEnd/>
          </a:ln>
        </p:spPr>
        <p:txBody>
          <a:bodyPr wrap="square">
            <a:spAutoFit/>
          </a:bodyPr>
          <a:lstStyle/>
          <a:p>
            <a:r>
              <a:rPr lang="en-US">
                <a:latin typeface="Gill Sans MT" pitchFamily="30" charset="-18"/>
              </a:rPr>
              <a:t>Method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793037" cy="1143000"/>
          </a:xfrm>
        </p:spPr>
        <p:txBody>
          <a:bodyPr/>
          <a:lstStyle/>
          <a:p>
            <a:pPr eaLnBrk="1" hangingPunct="1">
              <a:defRPr/>
            </a:pPr>
            <a:r>
              <a:rPr lang="en-US" dirty="0" err="1">
                <a:effectLst>
                  <a:outerShdw blurRad="38100" dist="38100" dir="2700000" algn="tl">
                    <a:srgbClr val="C0C0C0"/>
                  </a:outerShdw>
                </a:effectLst>
              </a:rPr>
              <a:t>ProductCatalog</a:t>
            </a:r>
            <a:r>
              <a:rPr lang="en-US" dirty="0">
                <a:effectLst>
                  <a:outerShdw blurRad="38100" dist="38100" dir="2700000" algn="tl">
                    <a:srgbClr val="C0C0C0"/>
                  </a:outerShdw>
                </a:effectLst>
              </a:rPr>
              <a:t> Class</a:t>
            </a:r>
            <a:br>
              <a:rPr lang="en-US" dirty="0">
                <a:effectLst>
                  <a:outerShdw blurRad="38100" dist="38100" dir="2700000" algn="tl">
                    <a:srgbClr val="C0C0C0"/>
                  </a:outerShdw>
                </a:effectLst>
              </a:rPr>
            </a:br>
            <a:r>
              <a:rPr lang="en-US" sz="2200" dirty="0">
                <a:effectLst>
                  <a:outerShdw blurRad="38100" dist="38100" dir="2700000" algn="tl">
                    <a:srgbClr val="C0C0C0"/>
                  </a:outerShdw>
                </a:effectLst>
              </a:rPr>
              <a:t>under the business package</a:t>
            </a:r>
          </a:p>
        </p:txBody>
      </p:sp>
      <p:sp>
        <p:nvSpPr>
          <p:cNvPr id="4" name="Rectangle 3"/>
          <p:cNvSpPr/>
          <p:nvPr/>
        </p:nvSpPr>
        <p:spPr>
          <a:xfrm>
            <a:off x="4495801" y="2895600"/>
            <a:ext cx="4648200" cy="24384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defRPr/>
            </a:pPr>
            <a:endParaRPr lang="en-US">
              <a:solidFill>
                <a:srgbClr val="000000"/>
              </a:solidFill>
              <a:ea typeface="ＭＳ Ｐゴシック" pitchFamily="30" charset="-128"/>
            </a:endParaRPr>
          </a:p>
        </p:txBody>
      </p:sp>
      <p:sp>
        <p:nvSpPr>
          <p:cNvPr id="8" name="Rectangle 7"/>
          <p:cNvSpPr/>
          <p:nvPr/>
        </p:nvSpPr>
        <p:spPr>
          <a:xfrm>
            <a:off x="4495801" y="2057400"/>
            <a:ext cx="4648200" cy="8382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sz="2400" b="1" dirty="0" err="1">
                <a:solidFill>
                  <a:srgbClr val="000000"/>
                </a:solidFill>
                <a:ea typeface="ＭＳ Ｐゴシック" pitchFamily="30" charset="-128"/>
              </a:rPr>
              <a:t>ProductCatalog</a:t>
            </a:r>
            <a:endParaRPr lang="en-US" sz="2400" b="1" dirty="0">
              <a:solidFill>
                <a:srgbClr val="000000"/>
              </a:solidFill>
              <a:ea typeface="ＭＳ Ｐゴシック" pitchFamily="30" charset="-128"/>
            </a:endParaRPr>
          </a:p>
        </p:txBody>
      </p:sp>
      <p:sp>
        <p:nvSpPr>
          <p:cNvPr id="9" name="Rectangle 8"/>
          <p:cNvSpPr/>
          <p:nvPr/>
        </p:nvSpPr>
        <p:spPr>
          <a:xfrm>
            <a:off x="4495801" y="5029200"/>
            <a:ext cx="4648200" cy="15240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defRPr/>
            </a:pPr>
            <a:endParaRPr lang="en-US" sz="1800" dirty="0">
              <a:solidFill>
                <a:srgbClr val="000000"/>
              </a:solidFill>
              <a:ea typeface="ＭＳ Ｐゴシック" pitchFamily="30" charset="-128"/>
            </a:endParaRPr>
          </a:p>
          <a:p>
            <a:pPr>
              <a:defRPr/>
            </a:pPr>
            <a:r>
              <a:rPr lang="en-US" sz="1800" dirty="0" err="1">
                <a:solidFill>
                  <a:srgbClr val="000000"/>
                </a:solidFill>
                <a:ea typeface="ＭＳ Ｐゴシック" pitchFamily="30" charset="-128"/>
              </a:rPr>
              <a:t>newProduct</a:t>
            </a:r>
            <a:r>
              <a:rPr lang="en-US" sz="1800" dirty="0">
                <a:solidFill>
                  <a:srgbClr val="000000"/>
                </a:solidFill>
                <a:ea typeface="ＭＳ Ｐゴシック" pitchFamily="30" charset="-128"/>
              </a:rPr>
              <a:t>(): returns a new empty product</a:t>
            </a:r>
          </a:p>
          <a:p>
            <a:pPr>
              <a:defRPr/>
            </a:pPr>
            <a:endParaRPr lang="en-US" sz="1800" dirty="0">
              <a:solidFill>
                <a:srgbClr val="000000"/>
              </a:solidFill>
              <a:ea typeface="ＭＳ Ｐゴシック" pitchFamily="30" charset="-128"/>
            </a:endParaRPr>
          </a:p>
          <a:p>
            <a:pPr>
              <a:defRPr/>
            </a:pPr>
            <a:endParaRPr lang="en-US" sz="1800" dirty="0">
              <a:solidFill>
                <a:srgbClr val="000000"/>
              </a:solidFill>
              <a:ea typeface="ＭＳ Ｐゴシック" pitchFamily="30" charset="-128"/>
            </a:endParaRPr>
          </a:p>
          <a:p>
            <a:pPr>
              <a:defRPr/>
            </a:pPr>
            <a:endParaRPr lang="en-US" sz="1800" dirty="0">
              <a:solidFill>
                <a:srgbClr val="000000"/>
              </a:solidFill>
              <a:ea typeface="ＭＳ Ｐゴシック" pitchFamily="30" charset="-128"/>
            </a:endParaRPr>
          </a:p>
        </p:txBody>
      </p:sp>
      <p:sp>
        <p:nvSpPr>
          <p:cNvPr id="22542" name="TextBox 13"/>
          <p:cNvSpPr txBox="1">
            <a:spLocks noChangeArrowheads="1"/>
          </p:cNvSpPr>
          <p:nvPr/>
        </p:nvSpPr>
        <p:spPr bwMode="auto">
          <a:xfrm>
            <a:off x="0" y="2819400"/>
            <a:ext cx="4191000" cy="3785652"/>
          </a:xfrm>
          <a:prstGeom prst="rect">
            <a:avLst/>
          </a:prstGeom>
          <a:noFill/>
          <a:ln w="9525">
            <a:noFill/>
            <a:miter lim="800000"/>
            <a:headEnd/>
            <a:tailEnd/>
          </a:ln>
        </p:spPr>
        <p:txBody>
          <a:bodyPr wrap="square">
            <a:spAutoFit/>
          </a:bodyPr>
          <a:lstStyle/>
          <a:p>
            <a:r>
              <a:rPr lang="en-US" dirty="0">
                <a:latin typeface="Gill Sans MT" pitchFamily="30" charset="-18"/>
              </a:rPr>
              <a:t>The </a:t>
            </a:r>
            <a:r>
              <a:rPr lang="en-US" dirty="0" err="1">
                <a:latin typeface="Gill Sans MT" pitchFamily="30" charset="-18"/>
              </a:rPr>
              <a:t>newProduct</a:t>
            </a:r>
            <a:r>
              <a:rPr lang="en-US" dirty="0">
                <a:latin typeface="Gill Sans MT" pitchFamily="30" charset="-18"/>
              </a:rPr>
              <a:t>() method does the following:</a:t>
            </a:r>
          </a:p>
          <a:p>
            <a:endParaRPr lang="en-US" dirty="0">
              <a:latin typeface="Gill Sans MT" pitchFamily="30" charset="-18"/>
            </a:endParaRPr>
          </a:p>
          <a:p>
            <a:pPr marL="457200" indent="-457200">
              <a:buFont typeface="+mj-lt"/>
              <a:buAutoNum type="arabicPeriod"/>
            </a:pPr>
            <a:r>
              <a:rPr lang="en-US" dirty="0">
                <a:latin typeface="Gill Sans MT" pitchFamily="30" charset="-18"/>
              </a:rPr>
              <a:t>Uses the java new operator to create a product object</a:t>
            </a:r>
          </a:p>
          <a:p>
            <a:pPr marL="457200" indent="-457200">
              <a:buFont typeface="+mj-lt"/>
              <a:buAutoNum type="arabicPeriod"/>
            </a:pPr>
            <a:r>
              <a:rPr lang="en-US" dirty="0">
                <a:latin typeface="Gill Sans MT" pitchFamily="30" charset="-18"/>
              </a:rPr>
              <a:t>Saves internally as part of a list</a:t>
            </a:r>
          </a:p>
          <a:p>
            <a:pPr marL="457200" indent="-457200">
              <a:buFont typeface="+mj-lt"/>
              <a:buAutoNum type="arabicPeriod"/>
            </a:pPr>
            <a:r>
              <a:rPr lang="en-US" dirty="0">
                <a:latin typeface="Gill Sans MT" pitchFamily="30" charset="-18"/>
              </a:rPr>
              <a:t>Returns the </a:t>
            </a:r>
            <a:r>
              <a:rPr lang="en-US" dirty="0" err="1">
                <a:latin typeface="Gill Sans MT" pitchFamily="30" charset="-18"/>
              </a:rPr>
              <a:t>obejct</a:t>
            </a:r>
            <a:r>
              <a:rPr lang="en-US" dirty="0">
                <a:latin typeface="Gill Sans MT" pitchFamily="30" charset="-18"/>
              </a:rPr>
              <a:t> to the caller (requester)</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dirty="0"/>
              <a:t>How the product catalog will flow through the screens?</a:t>
            </a:r>
          </a:p>
        </p:txBody>
      </p:sp>
      <p:sp>
        <p:nvSpPr>
          <p:cNvPr id="18435" name="Rectangle 3"/>
          <p:cNvSpPr>
            <a:spLocks noGrp="1" noChangeArrowheads="1"/>
          </p:cNvSpPr>
          <p:nvPr>
            <p:ph type="body" idx="1"/>
          </p:nvPr>
        </p:nvSpPr>
        <p:spPr>
          <a:xfrm>
            <a:off x="1219200" y="1828800"/>
            <a:ext cx="7772400" cy="4114800"/>
          </a:xfrm>
        </p:spPr>
        <p:txBody>
          <a:bodyPr/>
          <a:lstStyle/>
          <a:p>
            <a:pPr eaLnBrk="1" hangingPunct="1"/>
            <a:endParaRPr lang="en-US" sz="1600" dirty="0"/>
          </a:p>
          <a:p>
            <a:pPr lvl="1" eaLnBrk="1" hangingPunct="1">
              <a:buFont typeface="Wingdings" pitchFamily="5" charset="2"/>
              <a:buNone/>
            </a:pPr>
            <a:r>
              <a:rPr lang="en-US" sz="1800" dirty="0">
                <a:ea typeface="ＭＳ Ｐゴシック" pitchFamily="30" charset="-128"/>
              </a:rPr>
              <a:t>When the </a:t>
            </a:r>
            <a:r>
              <a:rPr lang="en-US" sz="1800" dirty="0" err="1">
                <a:ea typeface="ＭＳ Ｐゴシック" pitchFamily="30" charset="-128"/>
              </a:rPr>
              <a:t>mainjframe</a:t>
            </a:r>
            <a:r>
              <a:rPr lang="en-US" sz="1800" dirty="0">
                <a:ea typeface="ＭＳ Ｐゴシック" pitchFamily="30" charset="-128"/>
              </a:rPr>
              <a:t> is first executed, we create an object of </a:t>
            </a:r>
          </a:p>
          <a:p>
            <a:pPr lvl="1" eaLnBrk="1" hangingPunct="1">
              <a:buFont typeface="Wingdings" pitchFamily="5" charset="2"/>
              <a:buNone/>
            </a:pPr>
            <a:r>
              <a:rPr lang="en-US" sz="1800" dirty="0">
                <a:ea typeface="ＭＳ Ｐゴシック" pitchFamily="30" charset="-128"/>
              </a:rPr>
              <a:t>type </a:t>
            </a:r>
            <a:r>
              <a:rPr lang="en-US" sz="1800" dirty="0" err="1">
                <a:ea typeface="ＭＳ Ｐゴシック" pitchFamily="30" charset="-128"/>
              </a:rPr>
              <a:t>productcatalog</a:t>
            </a:r>
            <a:endParaRPr lang="en-US" sz="1800" dirty="0">
              <a:ea typeface="ＭＳ Ｐゴシック" pitchFamily="30" charset="-128"/>
            </a:endParaRPr>
          </a:p>
          <a:p>
            <a:pPr lvl="1" eaLnBrk="1" hangingPunct="1">
              <a:buFont typeface="Wingdings" pitchFamily="5" charset="2"/>
              <a:buNone/>
            </a:pPr>
            <a:endParaRPr lang="en-US" sz="1800" dirty="0">
              <a:ea typeface="ＭＳ Ｐゴシック" pitchFamily="30" charset="-128"/>
            </a:endParaRPr>
          </a:p>
          <a:p>
            <a:pPr lvl="1" eaLnBrk="1" hangingPunct="1">
              <a:buFont typeface="Wingdings" pitchFamily="5" charset="2"/>
              <a:buNone/>
            </a:pPr>
            <a:r>
              <a:rPr lang="en-US" sz="1800" dirty="0">
                <a:ea typeface="ＭＳ Ｐゴシック" pitchFamily="30" charset="-128"/>
              </a:rPr>
              <a:t>We keep the product catalog object in the </a:t>
            </a:r>
            <a:r>
              <a:rPr lang="en-US" sz="1800" dirty="0" err="1">
                <a:ea typeface="ＭＳ Ｐゴシック" pitchFamily="30" charset="-128"/>
              </a:rPr>
              <a:t>MainJFrame</a:t>
            </a:r>
            <a:r>
              <a:rPr lang="en-US" sz="1800" dirty="0">
                <a:ea typeface="ＭＳ Ｐゴシック" pitchFamily="30" charset="-128"/>
              </a:rPr>
              <a:t> for the </a:t>
            </a:r>
          </a:p>
          <a:p>
            <a:pPr lvl="1" eaLnBrk="1" hangingPunct="1">
              <a:buFont typeface="Wingdings" pitchFamily="5" charset="2"/>
              <a:buNone/>
            </a:pPr>
            <a:r>
              <a:rPr lang="en-US" sz="1800" dirty="0">
                <a:ea typeface="ＭＳ Ｐゴシック" pitchFamily="30" charset="-128"/>
              </a:rPr>
              <a:t>duration of the application</a:t>
            </a:r>
          </a:p>
          <a:p>
            <a:pPr lvl="1" eaLnBrk="1" hangingPunct="1">
              <a:buFont typeface="Wingdings" pitchFamily="5" charset="2"/>
              <a:buNone/>
            </a:pPr>
            <a:endParaRPr lang="en-US" sz="1800" dirty="0">
              <a:ea typeface="ＭＳ Ｐゴシック" pitchFamily="30" charset="-128"/>
            </a:endParaRPr>
          </a:p>
          <a:p>
            <a:pPr lvl="1" eaLnBrk="1" hangingPunct="1">
              <a:buFont typeface="Wingdings" pitchFamily="5" charset="2"/>
              <a:buNone/>
            </a:pPr>
            <a:r>
              <a:rPr lang="en-US" sz="1800" dirty="0">
                <a:ea typeface="ＭＳ Ｐゴシック" pitchFamily="30" charset="-128"/>
              </a:rPr>
              <a:t>When user wants to add a product we send the product catalog </a:t>
            </a:r>
          </a:p>
          <a:p>
            <a:pPr lvl="1" eaLnBrk="1" hangingPunct="1">
              <a:buFont typeface="Wingdings" pitchFamily="5" charset="2"/>
              <a:buNone/>
            </a:pPr>
            <a:r>
              <a:rPr lang="en-US" sz="1800" dirty="0">
                <a:ea typeface="ＭＳ Ｐゴシック" pitchFamily="30" charset="-128"/>
              </a:rPr>
              <a:t>object to the add product screen</a:t>
            </a:r>
          </a:p>
          <a:p>
            <a:pPr lvl="1" eaLnBrk="1" hangingPunct="1">
              <a:buFont typeface="Wingdings" pitchFamily="5" charset="2"/>
              <a:buNone/>
            </a:pPr>
            <a:endParaRPr lang="en-US" sz="1800" dirty="0">
              <a:ea typeface="ＭＳ Ｐゴシック" pitchFamily="30" charset="-128"/>
            </a:endParaRPr>
          </a:p>
          <a:p>
            <a:pPr lvl="1" eaLnBrk="1" hangingPunct="1">
              <a:buFont typeface="Wingdings" pitchFamily="5" charset="2"/>
              <a:buNone/>
            </a:pPr>
            <a:r>
              <a:rPr lang="en-US" sz="1800" dirty="0">
                <a:ea typeface="ＭＳ Ｐゴシック" pitchFamily="30" charset="-128"/>
              </a:rPr>
              <a:t>The product screen will use the product catalog object to </a:t>
            </a:r>
          </a:p>
          <a:p>
            <a:pPr lvl="1" eaLnBrk="1" hangingPunct="1">
              <a:buFont typeface="Wingdings" pitchFamily="5" charset="2"/>
              <a:buNone/>
            </a:pPr>
            <a:r>
              <a:rPr lang="en-US" sz="1800" dirty="0">
                <a:ea typeface="ＭＳ Ｐゴシック" pitchFamily="30" charset="-128"/>
              </a:rPr>
              <a:t>create new product and fill it with input from the user.</a:t>
            </a:r>
          </a:p>
          <a:p>
            <a:pPr lvl="1" eaLnBrk="1" hangingPunct="1">
              <a:buFont typeface="Wingdings" pitchFamily="5" charset="2"/>
              <a:buNone/>
            </a:pPr>
            <a:endParaRPr lang="en-US" sz="1800" dirty="0">
              <a:ea typeface="ＭＳ Ｐゴシック" pitchFamily="30" charset="-128"/>
            </a:endParaRPr>
          </a:p>
          <a:p>
            <a:pPr lvl="1" eaLnBrk="1" hangingPunct="1">
              <a:buFont typeface="Wingdings" pitchFamily="5" charset="2"/>
              <a:buNone/>
            </a:pPr>
            <a:r>
              <a:rPr lang="en-US" sz="1800" dirty="0">
                <a:ea typeface="ＭＳ Ｐゴシック" pitchFamily="30" charset="-128"/>
              </a:rPr>
              <a:t>The catalog should how to save the newly created product in </a:t>
            </a:r>
          </a:p>
          <a:p>
            <a:pPr lvl="1" eaLnBrk="1" hangingPunct="1">
              <a:buFont typeface="Wingdings" pitchFamily="5" charset="2"/>
              <a:buNone/>
            </a:pPr>
            <a:r>
              <a:rPr lang="en-US" sz="1800" dirty="0">
                <a:ea typeface="ＭＳ Ｐゴシック" pitchFamily="30" charset="-128"/>
              </a:rPr>
              <a:t>its list of products</a:t>
            </a:r>
          </a:p>
          <a:p>
            <a:pPr eaLnBrk="1" hangingPunct="1"/>
            <a:endParaRPr lang="en-US" sz="16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76200" y="0"/>
          <a:ext cx="90678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itle 8"/>
          <p:cNvSpPr>
            <a:spLocks noGrp="1"/>
          </p:cNvSpPr>
          <p:nvPr>
            <p:ph type="title"/>
          </p:nvPr>
        </p:nvSpPr>
        <p:spPr>
          <a:xfrm>
            <a:off x="304800" y="304800"/>
            <a:ext cx="7793037" cy="1143000"/>
          </a:xfrm>
        </p:spPr>
        <p:txBody>
          <a:bodyPr/>
          <a:lstStyle/>
          <a:p>
            <a:pPr eaLnBrk="1" hangingPunct="1">
              <a:defRPr/>
            </a:pPr>
            <a:r>
              <a:rPr lang="en-US" sz="2000" dirty="0">
                <a:solidFill>
                  <a:schemeClr val="bg1">
                    <a:lumMod val="95000"/>
                  </a:schemeClr>
                </a:solidFill>
              </a:rPr>
              <a:t>Create product catalog and save it here in a reference variable</a:t>
            </a:r>
          </a:p>
        </p:txBody>
      </p:sp>
      <p:cxnSp>
        <p:nvCxnSpPr>
          <p:cNvPr id="15" name="Curved Connector 14"/>
          <p:cNvCxnSpPr/>
          <p:nvPr/>
        </p:nvCxnSpPr>
        <p:spPr bwMode="auto">
          <a:xfrm>
            <a:off x="1524000" y="3962400"/>
            <a:ext cx="762000" cy="1588"/>
          </a:xfrm>
          <a:prstGeom prst="curvedConnector3">
            <a:avLst>
              <a:gd name="adj1" fmla="val 50000"/>
            </a:avLst>
          </a:prstGeom>
          <a:ln w="50800">
            <a:headEnd type="none"/>
            <a:tailEnd type="arrow"/>
          </a:ln>
        </p:spPr>
        <p:style>
          <a:lnRef idx="2">
            <a:schemeClr val="accent4"/>
          </a:lnRef>
          <a:fillRef idx="0">
            <a:schemeClr val="accent4"/>
          </a:fillRef>
          <a:effectRef idx="1">
            <a:schemeClr val="accent4"/>
          </a:effectRef>
          <a:fontRef idx="minor">
            <a:schemeClr val="tx1"/>
          </a:fontRef>
        </p:style>
      </p:cxnSp>
      <p:grpSp>
        <p:nvGrpSpPr>
          <p:cNvPr id="23" name="Group 22"/>
          <p:cNvGrpSpPr/>
          <p:nvPr/>
        </p:nvGrpSpPr>
        <p:grpSpPr>
          <a:xfrm>
            <a:off x="2590800" y="4724400"/>
            <a:ext cx="1497802" cy="685800"/>
            <a:chOff x="2083600" y="5299946"/>
            <a:chExt cx="1269202" cy="685800"/>
          </a:xfrm>
        </p:grpSpPr>
        <p:sp>
          <p:nvSpPr>
            <p:cNvPr id="24" name="Rounded Rectangle 23"/>
            <p:cNvSpPr/>
            <p:nvPr/>
          </p:nvSpPr>
          <p:spPr>
            <a:xfrm>
              <a:off x="2083600" y="5299946"/>
              <a:ext cx="1269202" cy="685800"/>
            </a:xfrm>
            <a:prstGeom prst="roundRect">
              <a:avLst>
                <a:gd name="adj" fmla="val 105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5" name="Rounded Rectangle 4"/>
            <p:cNvSpPr/>
            <p:nvPr/>
          </p:nvSpPr>
          <p:spPr>
            <a:xfrm>
              <a:off x="2103658" y="5320004"/>
              <a:ext cx="1229086" cy="6120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lvl="0" algn="ctr" defTabSz="844550">
                <a:lnSpc>
                  <a:spcPct val="90000"/>
                </a:lnSpc>
                <a:spcBef>
                  <a:spcPct val="0"/>
                </a:spcBef>
                <a:spcAft>
                  <a:spcPct val="35000"/>
                </a:spcAft>
              </a:pPr>
              <a:r>
                <a:rPr lang="en-US" sz="1900" b="1" kern="1200" cap="none" spc="0" dirty="0">
                  <a:ln/>
                  <a:solidFill>
                    <a:srgbClr val="002060"/>
                  </a:solidFill>
                  <a:effectLst/>
                </a:rPr>
                <a:t>Product </a:t>
              </a:r>
            </a:p>
          </p:txBody>
        </p:sp>
      </p:grpSp>
      <p:cxnSp>
        <p:nvCxnSpPr>
          <p:cNvPr id="14" name="Curved Connector 13"/>
          <p:cNvCxnSpPr/>
          <p:nvPr/>
        </p:nvCxnSpPr>
        <p:spPr>
          <a:xfrm rot="10800000">
            <a:off x="4114800" y="4876800"/>
            <a:ext cx="1600200" cy="152400"/>
          </a:xfrm>
          <a:prstGeom prst="curvedConnector3">
            <a:avLst>
              <a:gd name="adj1" fmla="val 50000"/>
            </a:avLst>
          </a:prstGeom>
          <a:ln w="41275">
            <a:solidFill>
              <a:schemeClr val="tx1">
                <a:lumMod val="95000"/>
                <a:lumOff val="5000"/>
              </a:schemeClr>
            </a:solidFill>
            <a:tailEnd type="arrow"/>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1905001" y="2590800"/>
            <a:ext cx="7010400" cy="707886"/>
          </a:xfrm>
          <a:prstGeom prst="rect">
            <a:avLst/>
          </a:prstGeom>
        </p:spPr>
        <p:txBody>
          <a:bodyPr wrap="square">
            <a:spAutoFit/>
          </a:bodyPr>
          <a:lstStyle/>
          <a:p>
            <a:r>
              <a:rPr lang="en-US" sz="2000" b="0" dirty="0">
                <a:solidFill>
                  <a:schemeClr val="bg1">
                    <a:lumMod val="95000"/>
                  </a:schemeClr>
                </a:solidFill>
              </a:rPr>
              <a:t>The product catalog object here is passed as a parameter from the </a:t>
            </a:r>
            <a:r>
              <a:rPr lang="en-US" sz="2000" b="0" dirty="0" err="1">
                <a:solidFill>
                  <a:schemeClr val="bg1">
                    <a:lumMod val="95000"/>
                  </a:schemeClr>
                </a:solidFill>
              </a:rPr>
              <a:t>MainJFrame</a:t>
            </a:r>
            <a:r>
              <a:rPr lang="en-US" sz="2000" b="0" dirty="0">
                <a:solidFill>
                  <a:schemeClr val="bg1">
                    <a:lumMod val="95000"/>
                  </a:schemeClr>
                </a:solidFill>
              </a:rPr>
              <a:t> (both are the same object)</a:t>
            </a:r>
            <a:endParaRPr lang="en-US" sz="2000" b="0" dirty="0"/>
          </a:p>
        </p:txBody>
      </p:sp>
      <p:cxnSp>
        <p:nvCxnSpPr>
          <p:cNvPr id="49" name="Curved Connector 48"/>
          <p:cNvCxnSpPr/>
          <p:nvPr/>
        </p:nvCxnSpPr>
        <p:spPr>
          <a:xfrm rot="10800000">
            <a:off x="4114801" y="5029200"/>
            <a:ext cx="533400" cy="152400"/>
          </a:xfrm>
          <a:prstGeom prst="curvedConnector3">
            <a:avLst>
              <a:gd name="adj1" fmla="val 50000"/>
            </a:avLst>
          </a:prstGeom>
          <a:ln w="41275">
            <a:solidFill>
              <a:schemeClr val="tx1">
                <a:lumMod val="95000"/>
                <a:lumOff val="5000"/>
              </a:schemeClr>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76200" y="0"/>
          <a:ext cx="90678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itle 8"/>
          <p:cNvSpPr>
            <a:spLocks noGrp="1"/>
          </p:cNvSpPr>
          <p:nvPr>
            <p:ph type="title"/>
          </p:nvPr>
        </p:nvSpPr>
        <p:spPr>
          <a:xfrm>
            <a:off x="304800" y="304800"/>
            <a:ext cx="7793037" cy="1143000"/>
          </a:xfrm>
        </p:spPr>
        <p:txBody>
          <a:bodyPr/>
          <a:lstStyle/>
          <a:p>
            <a:pPr eaLnBrk="1" hangingPunct="1">
              <a:defRPr/>
            </a:pPr>
            <a:r>
              <a:rPr lang="en-US" sz="2000" dirty="0">
                <a:solidFill>
                  <a:schemeClr val="bg1">
                    <a:lumMod val="95000"/>
                  </a:schemeClr>
                </a:solidFill>
              </a:rPr>
              <a:t>Create product catalog and save it here in a reference variable</a:t>
            </a:r>
          </a:p>
        </p:txBody>
      </p:sp>
      <p:cxnSp>
        <p:nvCxnSpPr>
          <p:cNvPr id="15" name="Curved Connector 14"/>
          <p:cNvCxnSpPr/>
          <p:nvPr/>
        </p:nvCxnSpPr>
        <p:spPr bwMode="auto">
          <a:xfrm>
            <a:off x="1524000" y="3962400"/>
            <a:ext cx="762000" cy="1588"/>
          </a:xfrm>
          <a:prstGeom prst="curvedConnector3">
            <a:avLst>
              <a:gd name="adj1" fmla="val 50000"/>
            </a:avLst>
          </a:prstGeom>
          <a:ln w="50800">
            <a:headEnd type="none"/>
            <a:tailEnd type="arrow"/>
          </a:ln>
        </p:spPr>
        <p:style>
          <a:lnRef idx="2">
            <a:schemeClr val="accent4"/>
          </a:lnRef>
          <a:fillRef idx="0">
            <a:schemeClr val="accent4"/>
          </a:fillRef>
          <a:effectRef idx="1">
            <a:schemeClr val="accent4"/>
          </a:effectRef>
          <a:fontRef idx="minor">
            <a:schemeClr val="tx1"/>
          </a:fontRef>
        </p:style>
      </p:cxnSp>
      <p:grpSp>
        <p:nvGrpSpPr>
          <p:cNvPr id="2" name="Group 22"/>
          <p:cNvGrpSpPr/>
          <p:nvPr/>
        </p:nvGrpSpPr>
        <p:grpSpPr>
          <a:xfrm>
            <a:off x="1931198" y="5105400"/>
            <a:ext cx="1497802" cy="685800"/>
            <a:chOff x="2083600" y="5299946"/>
            <a:chExt cx="1269202" cy="685800"/>
          </a:xfrm>
        </p:grpSpPr>
        <p:sp>
          <p:nvSpPr>
            <p:cNvPr id="24" name="Rounded Rectangle 23"/>
            <p:cNvSpPr/>
            <p:nvPr/>
          </p:nvSpPr>
          <p:spPr>
            <a:xfrm>
              <a:off x="2083600" y="5299946"/>
              <a:ext cx="1269202" cy="685800"/>
            </a:xfrm>
            <a:prstGeom prst="roundRect">
              <a:avLst>
                <a:gd name="adj" fmla="val 105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5" name="Rounded Rectangle 4"/>
            <p:cNvSpPr/>
            <p:nvPr/>
          </p:nvSpPr>
          <p:spPr>
            <a:xfrm>
              <a:off x="2103658" y="5320004"/>
              <a:ext cx="1229086" cy="6120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lvl="0" algn="ctr" defTabSz="844550">
                <a:lnSpc>
                  <a:spcPct val="90000"/>
                </a:lnSpc>
                <a:spcBef>
                  <a:spcPct val="0"/>
                </a:spcBef>
                <a:spcAft>
                  <a:spcPct val="35000"/>
                </a:spcAft>
              </a:pPr>
              <a:r>
                <a:rPr lang="en-US" sz="1900" b="1" kern="1200" cap="none" spc="0" dirty="0">
                  <a:ln/>
                  <a:solidFill>
                    <a:srgbClr val="002060"/>
                  </a:solidFill>
                  <a:effectLst/>
                </a:rPr>
                <a:t>Product </a:t>
              </a:r>
            </a:p>
          </p:txBody>
        </p:sp>
      </p:grpSp>
      <p:sp>
        <p:nvSpPr>
          <p:cNvPr id="28" name="Rectangle 27"/>
          <p:cNvSpPr/>
          <p:nvPr/>
        </p:nvSpPr>
        <p:spPr>
          <a:xfrm>
            <a:off x="1905001" y="2590800"/>
            <a:ext cx="7010400" cy="707886"/>
          </a:xfrm>
          <a:prstGeom prst="rect">
            <a:avLst/>
          </a:prstGeom>
        </p:spPr>
        <p:txBody>
          <a:bodyPr wrap="square">
            <a:spAutoFit/>
          </a:bodyPr>
          <a:lstStyle/>
          <a:p>
            <a:r>
              <a:rPr lang="en-US" sz="2000" b="0" dirty="0">
                <a:solidFill>
                  <a:schemeClr val="bg1">
                    <a:lumMod val="95000"/>
                  </a:schemeClr>
                </a:solidFill>
              </a:rPr>
              <a:t>The product catalog object here is passed as a parameter from the </a:t>
            </a:r>
            <a:r>
              <a:rPr lang="en-US" sz="2000" b="0" dirty="0" err="1">
                <a:solidFill>
                  <a:schemeClr val="bg1">
                    <a:lumMod val="95000"/>
                  </a:schemeClr>
                </a:solidFill>
              </a:rPr>
              <a:t>MainJFrame</a:t>
            </a:r>
            <a:r>
              <a:rPr lang="en-US" sz="2000" b="0" dirty="0">
                <a:solidFill>
                  <a:schemeClr val="bg1">
                    <a:lumMod val="95000"/>
                  </a:schemeClr>
                </a:solidFill>
              </a:rPr>
              <a:t> (both are the same object)</a:t>
            </a:r>
            <a:endParaRPr lang="en-US" sz="2000" b="0" dirty="0"/>
          </a:p>
        </p:txBody>
      </p:sp>
      <p:graphicFrame>
        <p:nvGraphicFramePr>
          <p:cNvPr id="17" name="Group 5"/>
          <p:cNvGraphicFramePr>
            <a:graphicFrameLocks noGrp="1"/>
          </p:cNvGraphicFramePr>
          <p:nvPr>
            <p:ph idx="1"/>
          </p:nvPr>
        </p:nvGraphicFramePr>
        <p:xfrm>
          <a:off x="4572000" y="3962400"/>
          <a:ext cx="1828800" cy="1828802"/>
        </p:xfrm>
        <a:graphic>
          <a:graphicData uri="http://schemas.openxmlformats.org/drawingml/2006/table">
            <a:tbl>
              <a:tblPr/>
              <a:tblGrid>
                <a:gridCol w="1828800">
                  <a:extLst>
                    <a:ext uri="{9D8B030D-6E8A-4147-A177-3AD203B41FA5}">
                      <a16:colId xmlns:a16="http://schemas.microsoft.com/office/drawing/2014/main" val="20000"/>
                    </a:ext>
                  </a:extLst>
                </a:gridCol>
              </a:tblGrid>
              <a:tr h="3190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Product 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06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Product 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90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Product 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90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Product 4</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508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cxnSp>
        <p:nvCxnSpPr>
          <p:cNvPr id="19" name="Curved Connector 18"/>
          <p:cNvCxnSpPr/>
          <p:nvPr/>
        </p:nvCxnSpPr>
        <p:spPr bwMode="auto">
          <a:xfrm flipV="1">
            <a:off x="3505200" y="4343400"/>
            <a:ext cx="990600" cy="762000"/>
          </a:xfrm>
          <a:prstGeom prst="curvedConnector3">
            <a:avLst>
              <a:gd name="adj1" fmla="val 50000"/>
            </a:avLst>
          </a:prstGeom>
          <a:ln w="50800">
            <a:headEnd type="none"/>
            <a:tailEnd type="arrow"/>
          </a:ln>
        </p:spPr>
        <p:style>
          <a:lnRef idx="2">
            <a:schemeClr val="accent4"/>
          </a:lnRef>
          <a:fillRef idx="0">
            <a:schemeClr val="accent4"/>
          </a:fillRef>
          <a:effectRef idx="1">
            <a:schemeClr val="accent4"/>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an </a:t>
            </a:r>
            <a:r>
              <a:rPr lang="en-US" dirty="0" err="1"/>
              <a:t>ArrayList</a:t>
            </a:r>
            <a:r>
              <a:rPr lang="en-US" dirty="0"/>
              <a:t>?</a:t>
            </a:r>
          </a:p>
        </p:txBody>
      </p:sp>
      <p:sp>
        <p:nvSpPr>
          <p:cNvPr id="3" name="Content Placeholder 2"/>
          <p:cNvSpPr>
            <a:spLocks noGrp="1"/>
          </p:cNvSpPr>
          <p:nvPr>
            <p:ph idx="1"/>
          </p:nvPr>
        </p:nvSpPr>
        <p:spPr/>
        <p:txBody>
          <a:bodyPr/>
          <a:lstStyle/>
          <a:p>
            <a:r>
              <a:rPr lang="en-US" dirty="0"/>
              <a:t>Allows you to keep a number of objects in one place</a:t>
            </a:r>
          </a:p>
          <a:p>
            <a:r>
              <a:rPr lang="en-US" dirty="0"/>
              <a:t>You can add object to the </a:t>
            </a:r>
            <a:r>
              <a:rPr lang="en-US" dirty="0" err="1"/>
              <a:t>arraylist</a:t>
            </a:r>
            <a:endParaRPr lang="en-US" dirty="0"/>
          </a:p>
          <a:p>
            <a:pPr lvl="1"/>
            <a:r>
              <a:rPr lang="en-US" dirty="0" err="1"/>
              <a:t>arraylist.add</a:t>
            </a:r>
            <a:r>
              <a:rPr lang="en-US" dirty="0"/>
              <a:t>(object)</a:t>
            </a:r>
          </a:p>
          <a:p>
            <a:r>
              <a:rPr lang="en-US" dirty="0"/>
              <a:t>You can remove objects</a:t>
            </a:r>
          </a:p>
          <a:p>
            <a:pPr lvl="1"/>
            <a:r>
              <a:rPr lang="en-US" dirty="0" err="1"/>
              <a:t>arraylist.remove</a:t>
            </a:r>
            <a:r>
              <a:rPr lang="en-US" dirty="0"/>
              <a:t>(object)</a:t>
            </a:r>
          </a:p>
          <a:p>
            <a:pPr lvl="1">
              <a:buNone/>
            </a:pPr>
            <a:endParaRPr lang="en-US" dirty="0"/>
          </a:p>
        </p:txBody>
      </p:sp>
      <p:graphicFrame>
        <p:nvGraphicFramePr>
          <p:cNvPr id="4" name="Group 5"/>
          <p:cNvGraphicFramePr>
            <a:graphicFrameLocks/>
          </p:cNvGraphicFramePr>
          <p:nvPr/>
        </p:nvGraphicFramePr>
        <p:xfrm>
          <a:off x="6781800" y="4800598"/>
          <a:ext cx="1828800" cy="1828802"/>
        </p:xfrm>
        <a:graphic>
          <a:graphicData uri="http://schemas.openxmlformats.org/drawingml/2006/table">
            <a:tbl>
              <a:tblPr/>
              <a:tblGrid>
                <a:gridCol w="1828800">
                  <a:extLst>
                    <a:ext uri="{9D8B030D-6E8A-4147-A177-3AD203B41FA5}">
                      <a16:colId xmlns:a16="http://schemas.microsoft.com/office/drawing/2014/main" val="20000"/>
                    </a:ext>
                  </a:extLst>
                </a:gridCol>
              </a:tblGrid>
              <a:tr h="3190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Product 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06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Product 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90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Product 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90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Product 4</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508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4"/>
          <p:cNvSpPr>
            <a:spLocks noGrp="1" noChangeArrowheads="1"/>
          </p:cNvSpPr>
          <p:nvPr>
            <p:ph type="title"/>
          </p:nvPr>
        </p:nvSpPr>
        <p:spPr/>
        <p:txBody>
          <a:bodyPr/>
          <a:lstStyle/>
          <a:p>
            <a:r>
              <a:rPr lang="en-US" sz="4000" dirty="0"/>
              <a:t>How to declare and create an </a:t>
            </a:r>
            <a:r>
              <a:rPr lang="en-US" sz="4000" dirty="0" err="1"/>
              <a:t>arraylist</a:t>
            </a:r>
            <a:r>
              <a:rPr lang="en-US" sz="4000" dirty="0"/>
              <a:t> object?</a:t>
            </a:r>
          </a:p>
        </p:txBody>
      </p:sp>
      <p:sp>
        <p:nvSpPr>
          <p:cNvPr id="4" name="Rectangle 3"/>
          <p:cNvSpPr/>
          <p:nvPr/>
        </p:nvSpPr>
        <p:spPr>
          <a:xfrm>
            <a:off x="533400" y="2667000"/>
            <a:ext cx="8153400" cy="1643527"/>
          </a:xfrm>
          <a:prstGeom prst="rect">
            <a:avLst/>
          </a:prstGeom>
        </p:spPr>
        <p:txBody>
          <a:bodyPr wrap="square">
            <a:spAutoFit/>
          </a:bodyPr>
          <a:lstStyle/>
          <a:p>
            <a:pPr>
              <a:lnSpc>
                <a:spcPct val="90000"/>
              </a:lnSpc>
              <a:spcBef>
                <a:spcPct val="20000"/>
              </a:spcBef>
              <a:buClr>
                <a:schemeClr val="folHlink"/>
              </a:buClr>
              <a:buSzPct val="60000"/>
              <a:buFont typeface="Wingdings" pitchFamily="5" charset="2"/>
              <a:buNone/>
            </a:pPr>
            <a:r>
              <a:rPr lang="en-US" dirty="0">
                <a:latin typeface="Courier New" pitchFamily="5" charset="0"/>
              </a:rPr>
              <a:t>private </a:t>
            </a:r>
            <a:r>
              <a:rPr lang="en-US" dirty="0" err="1">
                <a:latin typeface="Courier New" pitchFamily="5" charset="0"/>
              </a:rPr>
              <a:t>ArrayList</a:t>
            </a:r>
            <a:r>
              <a:rPr lang="en-US" dirty="0">
                <a:latin typeface="Courier New" pitchFamily="5" charset="0"/>
              </a:rPr>
              <a:t> &lt;Product&gt; </a:t>
            </a:r>
            <a:r>
              <a:rPr lang="en-US" dirty="0" err="1">
                <a:latin typeface="Courier New" pitchFamily="5" charset="0"/>
              </a:rPr>
              <a:t>productList</a:t>
            </a:r>
            <a:r>
              <a:rPr lang="en-US" dirty="0">
                <a:latin typeface="Courier New" pitchFamily="5" charset="0"/>
              </a:rPr>
              <a:t>;</a:t>
            </a:r>
          </a:p>
          <a:p>
            <a:pPr>
              <a:lnSpc>
                <a:spcPct val="90000"/>
              </a:lnSpc>
              <a:spcBef>
                <a:spcPct val="20000"/>
              </a:spcBef>
              <a:buClr>
                <a:schemeClr val="folHlink"/>
              </a:buClr>
              <a:buSzPct val="60000"/>
              <a:buFont typeface="Wingdings" pitchFamily="5" charset="2"/>
              <a:buNone/>
            </a:pPr>
            <a:endParaRPr lang="en-US" b="0" dirty="0">
              <a:latin typeface="Courier New" pitchFamily="5" charset="0"/>
            </a:endParaRPr>
          </a:p>
          <a:p>
            <a:pPr>
              <a:lnSpc>
                <a:spcPct val="90000"/>
              </a:lnSpc>
              <a:spcBef>
                <a:spcPct val="20000"/>
              </a:spcBef>
              <a:buClr>
                <a:schemeClr val="folHlink"/>
              </a:buClr>
              <a:buSzPct val="60000"/>
              <a:buFont typeface="Wingdings" pitchFamily="5" charset="2"/>
              <a:buNone/>
            </a:pPr>
            <a:endParaRPr lang="en-US" b="0" dirty="0">
              <a:latin typeface="Courier New" pitchFamily="5" charset="0"/>
            </a:endParaRPr>
          </a:p>
          <a:p>
            <a:pPr>
              <a:lnSpc>
                <a:spcPct val="90000"/>
              </a:lnSpc>
              <a:spcBef>
                <a:spcPct val="20000"/>
              </a:spcBef>
              <a:buClr>
                <a:schemeClr val="folHlink"/>
              </a:buClr>
              <a:buSzPct val="60000"/>
              <a:buFont typeface="Wingdings" pitchFamily="5" charset="2"/>
              <a:buNone/>
            </a:pPr>
            <a:r>
              <a:rPr lang="en-US" dirty="0" err="1">
                <a:latin typeface="Courier New" pitchFamily="5" charset="0"/>
              </a:rPr>
              <a:t>ArrayList</a:t>
            </a:r>
            <a:r>
              <a:rPr lang="en-US" dirty="0">
                <a:latin typeface="Courier New" pitchFamily="5" charset="0"/>
              </a:rPr>
              <a:t> </a:t>
            </a:r>
            <a:r>
              <a:rPr lang="en-US" dirty="0" err="1">
                <a:latin typeface="Courier New" pitchFamily="5" charset="0"/>
              </a:rPr>
              <a:t>productList</a:t>
            </a:r>
            <a:r>
              <a:rPr lang="en-US" dirty="0">
                <a:latin typeface="Courier New" pitchFamily="5" charset="0"/>
              </a:rPr>
              <a:t> = new </a:t>
            </a:r>
            <a:r>
              <a:rPr lang="en-US" dirty="0" err="1">
                <a:latin typeface="Courier New" pitchFamily="5" charset="0"/>
              </a:rPr>
              <a:t>ArrayList</a:t>
            </a:r>
            <a:r>
              <a:rPr lang="en-US" dirty="0">
                <a:latin typeface="Courier New" pitchFamily="5" charset="0"/>
              </a:rPr>
              <a:t>();</a:t>
            </a:r>
            <a:endParaRPr lang="en-US" b="0" dirty="0">
              <a:latin typeface="Courier New" pitchFamily="5"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4"/>
          <p:cNvSpPr>
            <a:spLocks noGrp="1" noChangeArrowheads="1"/>
          </p:cNvSpPr>
          <p:nvPr>
            <p:ph type="title"/>
          </p:nvPr>
        </p:nvSpPr>
        <p:spPr/>
        <p:txBody>
          <a:bodyPr/>
          <a:lstStyle/>
          <a:p>
            <a:r>
              <a:rPr lang="en-US" sz="4000" dirty="0"/>
              <a:t>How to create the catalog Object?</a:t>
            </a:r>
          </a:p>
        </p:txBody>
      </p:sp>
      <p:sp>
        <p:nvSpPr>
          <p:cNvPr id="10247" name="Text Box 7"/>
          <p:cNvSpPr txBox="1">
            <a:spLocks noChangeArrowheads="1"/>
          </p:cNvSpPr>
          <p:nvPr/>
        </p:nvSpPr>
        <p:spPr bwMode="auto">
          <a:xfrm>
            <a:off x="304800" y="2438400"/>
            <a:ext cx="7885492" cy="3785652"/>
          </a:xfrm>
          <a:prstGeom prst="rect">
            <a:avLst/>
          </a:prstGeom>
          <a:noFill/>
          <a:ln w="9525">
            <a:noFill/>
            <a:miter lim="800000"/>
            <a:headEnd/>
            <a:tailEnd/>
          </a:ln>
          <a:effectLst/>
        </p:spPr>
        <p:txBody>
          <a:bodyPr wrap="none">
            <a:spAutoFit/>
          </a:bodyPr>
          <a:lstStyle/>
          <a:p>
            <a:r>
              <a:rPr lang="en-US" dirty="0" err="1"/>
              <a:t>ProductCatalog</a:t>
            </a:r>
            <a:r>
              <a:rPr lang="en-US" dirty="0"/>
              <a:t> </a:t>
            </a:r>
            <a:r>
              <a:rPr lang="en-US" sz="2400" dirty="0" err="1"/>
              <a:t>userdir</a:t>
            </a:r>
            <a:r>
              <a:rPr lang="en-US" sz="2400" dirty="0"/>
              <a:t>  =  new </a:t>
            </a:r>
            <a:r>
              <a:rPr lang="en-US" sz="2400" dirty="0" err="1"/>
              <a:t>ProductCatalog</a:t>
            </a:r>
            <a:r>
              <a:rPr lang="en-US" sz="2400" dirty="0"/>
              <a:t>();</a:t>
            </a:r>
          </a:p>
          <a:p>
            <a:endParaRPr lang="en-US" sz="2400" dirty="0"/>
          </a:p>
          <a:p>
            <a:endParaRPr lang="en-US" sz="2400" dirty="0"/>
          </a:p>
          <a:p>
            <a:r>
              <a:rPr lang="en-US" sz="2400" dirty="0"/>
              <a:t>Or </a:t>
            </a:r>
          </a:p>
          <a:p>
            <a:endParaRPr lang="en-US" sz="2400" dirty="0"/>
          </a:p>
          <a:p>
            <a:r>
              <a:rPr lang="en-US" dirty="0" err="1"/>
              <a:t>ProductCatalog</a:t>
            </a:r>
            <a:r>
              <a:rPr lang="en-US" dirty="0"/>
              <a:t> </a:t>
            </a:r>
            <a:r>
              <a:rPr lang="en-US" dirty="0" err="1"/>
              <a:t>productcatalog</a:t>
            </a:r>
            <a:r>
              <a:rPr lang="en-US" sz="2400" dirty="0"/>
              <a:t>;</a:t>
            </a:r>
          </a:p>
          <a:p>
            <a:endParaRPr lang="en-US" sz="2400" dirty="0"/>
          </a:p>
          <a:p>
            <a:r>
              <a:rPr lang="en-US" sz="2400" dirty="0"/>
              <a:t>:</a:t>
            </a:r>
          </a:p>
          <a:p>
            <a:endParaRPr lang="en-US" sz="2400" dirty="0"/>
          </a:p>
          <a:p>
            <a:r>
              <a:rPr lang="en-US" dirty="0" err="1"/>
              <a:t>productcatalog</a:t>
            </a:r>
            <a:r>
              <a:rPr lang="en-US" dirty="0"/>
              <a:t> </a:t>
            </a:r>
            <a:r>
              <a:rPr lang="en-US" sz="2400" dirty="0"/>
              <a:t>= new </a:t>
            </a:r>
            <a:r>
              <a:rPr lang="en-US" dirty="0" err="1"/>
              <a:t>ProductCatalog</a:t>
            </a:r>
            <a:r>
              <a:rPr lang="en-US" sz="2400" dirty="0"/>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938" y="609600"/>
            <a:ext cx="7793037" cy="1143000"/>
          </a:xfrm>
        </p:spPr>
        <p:txBody>
          <a:bodyPr/>
          <a:lstStyle/>
          <a:p>
            <a:r>
              <a:rPr lang="en-US" dirty="0"/>
              <a:t>Roles and responsibilities</a:t>
            </a:r>
          </a:p>
        </p:txBody>
      </p:sp>
      <p:sp>
        <p:nvSpPr>
          <p:cNvPr id="3" name="Content Placeholder 2"/>
          <p:cNvSpPr>
            <a:spLocks noGrp="1"/>
          </p:cNvSpPr>
          <p:nvPr>
            <p:ph idx="1"/>
          </p:nvPr>
        </p:nvSpPr>
        <p:spPr>
          <a:xfrm>
            <a:off x="304800" y="2017713"/>
            <a:ext cx="8650288" cy="4114800"/>
          </a:xfrm>
        </p:spPr>
        <p:txBody>
          <a:bodyPr/>
          <a:lstStyle/>
          <a:p>
            <a:r>
              <a:rPr lang="en-US" sz="2800" dirty="0"/>
              <a:t>System Admin Role:</a:t>
            </a:r>
          </a:p>
          <a:p>
            <a:pPr marL="514350" indent="-514350">
              <a:buFont typeface="+mj-lt"/>
              <a:buAutoNum type="arabicPeriod"/>
            </a:pPr>
            <a:r>
              <a:rPr lang="en-US" sz="2800" dirty="0"/>
              <a:t>Can create a new network of NGOs</a:t>
            </a:r>
          </a:p>
          <a:p>
            <a:pPr marL="514350" indent="-514350">
              <a:buFont typeface="+mj-lt"/>
              <a:buAutoNum type="arabicPeriod"/>
            </a:pPr>
            <a:r>
              <a:rPr lang="en-US" sz="2800" dirty="0"/>
              <a:t>Can Create an NGO </a:t>
            </a:r>
          </a:p>
          <a:p>
            <a:pPr marL="514350" indent="-514350">
              <a:buFont typeface="+mj-lt"/>
              <a:buAutoNum type="arabicPeriod"/>
            </a:pPr>
            <a:r>
              <a:rPr lang="en-US" sz="2800" dirty="0"/>
              <a:t>Can Create an Administrator for  the created NGO</a:t>
            </a:r>
          </a:p>
          <a:p>
            <a:pPr marL="514350" indent="-514350">
              <a:buFont typeface="+mj-lt"/>
              <a:buAutoNum type="arabicPeriod"/>
            </a:pPr>
            <a:r>
              <a:rPr lang="en-US" sz="2800" dirty="0"/>
              <a:t>Creates a Communication line for all NGOs to respond for a request, each for a                   single project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sz="4000" dirty="0"/>
              <a:t>How to create a product and add the product to the catalog?</a:t>
            </a:r>
          </a:p>
        </p:txBody>
      </p:sp>
      <p:sp>
        <p:nvSpPr>
          <p:cNvPr id="12291" name="Text Box 3"/>
          <p:cNvSpPr txBox="1">
            <a:spLocks noChangeArrowheads="1"/>
          </p:cNvSpPr>
          <p:nvPr/>
        </p:nvSpPr>
        <p:spPr bwMode="auto">
          <a:xfrm>
            <a:off x="533400" y="2209800"/>
            <a:ext cx="6901761" cy="3785652"/>
          </a:xfrm>
          <a:prstGeom prst="rect">
            <a:avLst/>
          </a:prstGeom>
          <a:noFill/>
          <a:ln w="9525">
            <a:noFill/>
            <a:miter lim="800000"/>
            <a:headEnd/>
            <a:tailEnd/>
          </a:ln>
          <a:effectLst/>
        </p:spPr>
        <p:txBody>
          <a:bodyPr wrap="none">
            <a:spAutoFit/>
          </a:bodyPr>
          <a:lstStyle/>
          <a:p>
            <a:r>
              <a:rPr lang="en-US" sz="2400" b="0" dirty="0" err="1"/>
              <a:t>ProductCatalog</a:t>
            </a:r>
            <a:r>
              <a:rPr lang="en-US" sz="2400" b="0" dirty="0"/>
              <a:t>  </a:t>
            </a:r>
            <a:r>
              <a:rPr lang="en-US" sz="2400" b="0" dirty="0" err="1"/>
              <a:t>productcatalog</a:t>
            </a:r>
            <a:r>
              <a:rPr lang="en-US" sz="2400" b="0" dirty="0"/>
              <a:t>;</a:t>
            </a:r>
          </a:p>
          <a:p>
            <a:r>
              <a:rPr lang="en-US" b="0" dirty="0" err="1"/>
              <a:t>productcatalog</a:t>
            </a:r>
            <a:r>
              <a:rPr lang="en-US" b="0" dirty="0"/>
              <a:t> </a:t>
            </a:r>
            <a:r>
              <a:rPr lang="en-US" sz="2400" b="0" dirty="0"/>
              <a:t>=  new </a:t>
            </a:r>
            <a:r>
              <a:rPr lang="en-US" b="0" dirty="0" err="1"/>
              <a:t>ProductCatalog</a:t>
            </a:r>
            <a:r>
              <a:rPr lang="en-US" sz="2400" b="0" dirty="0"/>
              <a:t>();</a:t>
            </a:r>
          </a:p>
          <a:p>
            <a:endParaRPr lang="en-US" sz="2400" b="0" dirty="0"/>
          </a:p>
          <a:p>
            <a:r>
              <a:rPr lang="en-US" sz="2400" b="0" dirty="0"/>
              <a:t>:</a:t>
            </a:r>
          </a:p>
          <a:p>
            <a:endParaRPr lang="en-US" sz="2400" b="0" dirty="0"/>
          </a:p>
          <a:p>
            <a:r>
              <a:rPr lang="en-US" sz="2400" b="0" dirty="0"/>
              <a:t>Product </a:t>
            </a:r>
            <a:r>
              <a:rPr lang="en-US" sz="2400" b="0" dirty="0" err="1"/>
              <a:t>product</a:t>
            </a:r>
            <a:r>
              <a:rPr lang="en-US" sz="2400" b="0" dirty="0"/>
              <a:t> = </a:t>
            </a:r>
            <a:r>
              <a:rPr lang="en-US" b="0" dirty="0" err="1"/>
              <a:t>productcatalog.newProduct</a:t>
            </a:r>
            <a:r>
              <a:rPr lang="en-US" b="0" dirty="0"/>
              <a:t> </a:t>
            </a:r>
            <a:r>
              <a:rPr lang="en-US" sz="2400" b="0" dirty="0"/>
              <a:t>();</a:t>
            </a:r>
          </a:p>
          <a:p>
            <a:r>
              <a:rPr lang="en-US" sz="2400" b="0" dirty="0" err="1"/>
              <a:t>Product.setName</a:t>
            </a:r>
            <a:r>
              <a:rPr lang="en-US" sz="2400" b="0" dirty="0"/>
              <a:t>( “Laptop”);</a:t>
            </a:r>
          </a:p>
          <a:p>
            <a:r>
              <a:rPr lang="en-US" sz="2400" b="0" dirty="0"/>
              <a:t>:</a:t>
            </a:r>
          </a:p>
          <a:p>
            <a:endParaRPr lang="en-US" sz="2400" dirty="0"/>
          </a:p>
          <a:p>
            <a:endParaRPr lang="en-US"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sz="4000" dirty="0"/>
              <a:t>How to access and traverse the product list?</a:t>
            </a:r>
          </a:p>
        </p:txBody>
      </p:sp>
      <p:sp>
        <p:nvSpPr>
          <p:cNvPr id="16388" name="Text Box 4"/>
          <p:cNvSpPr txBox="1">
            <a:spLocks noChangeArrowheads="1"/>
          </p:cNvSpPr>
          <p:nvPr/>
        </p:nvSpPr>
        <p:spPr bwMode="auto">
          <a:xfrm>
            <a:off x="533400" y="2209800"/>
            <a:ext cx="4640263" cy="4473575"/>
          </a:xfrm>
          <a:prstGeom prst="rect">
            <a:avLst/>
          </a:prstGeom>
          <a:noFill/>
          <a:ln w="9525">
            <a:noFill/>
            <a:miter lim="800000"/>
            <a:headEnd/>
            <a:tailEnd/>
          </a:ln>
          <a:effectLst/>
        </p:spPr>
        <p:txBody>
          <a:bodyPr wrap="none">
            <a:spAutoFit/>
          </a:bodyPr>
          <a:lstStyle/>
          <a:p>
            <a:r>
              <a:rPr lang="en-US" sz="2400" dirty="0"/>
              <a:t>We use a </a:t>
            </a:r>
            <a:r>
              <a:rPr lang="en-US" sz="2400" b="1" dirty="0"/>
              <a:t>for</a:t>
            </a:r>
            <a:r>
              <a:rPr lang="en-US" sz="2400" dirty="0"/>
              <a:t> loop</a:t>
            </a:r>
          </a:p>
          <a:p>
            <a:endParaRPr lang="en-US" sz="2400" dirty="0"/>
          </a:p>
          <a:p>
            <a:endParaRPr lang="en-US" sz="2400" dirty="0"/>
          </a:p>
          <a:p>
            <a:r>
              <a:rPr lang="en-US" sz="2400" dirty="0"/>
              <a:t>for(</a:t>
            </a:r>
            <a:r>
              <a:rPr lang="en-US" sz="2400" dirty="0" err="1"/>
              <a:t>ObjectType</a:t>
            </a:r>
            <a:r>
              <a:rPr lang="en-US" sz="2400" dirty="0"/>
              <a:t> object: object list)</a:t>
            </a:r>
          </a:p>
          <a:p>
            <a:endParaRPr lang="en-US" sz="2400" dirty="0"/>
          </a:p>
          <a:p>
            <a:r>
              <a:rPr lang="en-US" sz="2400" dirty="0"/>
              <a:t>{</a:t>
            </a:r>
          </a:p>
          <a:p>
            <a:endParaRPr lang="en-US" sz="2400" dirty="0"/>
          </a:p>
          <a:p>
            <a:r>
              <a:rPr lang="en-US" sz="2400" dirty="0"/>
              <a:t>&lt;Do something with object;&gt;</a:t>
            </a:r>
          </a:p>
          <a:p>
            <a:endParaRPr lang="en-US" sz="2400" dirty="0"/>
          </a:p>
          <a:p>
            <a:r>
              <a:rPr lang="en-US" sz="2400" dirty="0"/>
              <a:t>} </a:t>
            </a:r>
          </a:p>
          <a:p>
            <a:endParaRPr lang="en-US" sz="2400" dirty="0"/>
          </a:p>
          <a:p>
            <a:endParaRPr lang="en-US" sz="2400" dirty="0"/>
          </a:p>
        </p:txBody>
      </p:sp>
      <p:sp>
        <p:nvSpPr>
          <p:cNvPr id="16389" name="Rectangle 5"/>
          <p:cNvSpPr>
            <a:spLocks noChangeArrowheads="1"/>
          </p:cNvSpPr>
          <p:nvPr/>
        </p:nvSpPr>
        <p:spPr bwMode="auto">
          <a:xfrm>
            <a:off x="6934200" y="4279900"/>
            <a:ext cx="1289050" cy="1739900"/>
          </a:xfrm>
          <a:prstGeom prst="rect">
            <a:avLst/>
          </a:prstGeom>
          <a:noFill/>
          <a:ln w="9525">
            <a:noFill/>
            <a:miter lim="800000"/>
            <a:headEnd/>
            <a:tailEnd/>
          </a:ln>
          <a:effectLst/>
        </p:spPr>
        <p:txBody>
          <a:bodyPr wrap="none">
            <a:spAutoFit/>
          </a:bodyPr>
          <a:lstStyle/>
          <a:p>
            <a:r>
              <a:rPr lang="en-US"/>
              <a:t>1. Object 1</a:t>
            </a:r>
          </a:p>
          <a:p>
            <a:r>
              <a:rPr lang="en-US"/>
              <a:t>2. Object 2</a:t>
            </a:r>
          </a:p>
          <a:p>
            <a:r>
              <a:rPr lang="en-US"/>
              <a:t>3. Object 3</a:t>
            </a:r>
          </a:p>
          <a:p>
            <a:r>
              <a:rPr lang="en-US"/>
              <a:t>4. Object 4</a:t>
            </a:r>
          </a:p>
          <a:p>
            <a:r>
              <a:rPr lang="en-US"/>
              <a:t>5. </a:t>
            </a:r>
          </a:p>
          <a:p>
            <a:r>
              <a:rPr lang="en-US"/>
              <a:t>:</a:t>
            </a:r>
          </a:p>
        </p:txBody>
      </p:sp>
      <p:graphicFrame>
        <p:nvGraphicFramePr>
          <p:cNvPr id="16409" name="Group 25"/>
          <p:cNvGraphicFramePr>
            <a:graphicFrameLocks noGrp="1"/>
          </p:cNvGraphicFramePr>
          <p:nvPr>
            <p:ph idx="1"/>
          </p:nvPr>
        </p:nvGraphicFramePr>
        <p:xfrm>
          <a:off x="6858000" y="2374900"/>
          <a:ext cx="1828800" cy="1371600"/>
        </p:xfrm>
        <a:graphic>
          <a:graphicData uri="http://schemas.openxmlformats.org/drawingml/2006/table">
            <a:tbl>
              <a:tblPr/>
              <a:tblGrid>
                <a:gridCol w="1828800">
                  <a:extLst>
                    <a:ext uri="{9D8B030D-6E8A-4147-A177-3AD203B41FA5}">
                      <a16:colId xmlns:a16="http://schemas.microsoft.com/office/drawing/2014/main" val="20000"/>
                    </a:ext>
                  </a:extLst>
                </a:gridCol>
              </a:tblGrid>
              <a:tr h="1539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Arial" charset="0"/>
                        </a:rPr>
                        <a:t>Object 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555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Arial" charset="0"/>
                        </a:rPr>
                        <a:t>Object 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39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Arial" charset="0"/>
                        </a:rPr>
                        <a:t>Object 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539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Arial" charset="0"/>
                        </a:rPr>
                        <a:t>Object 4</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6410" name="Rectangle 26"/>
          <p:cNvSpPr>
            <a:spLocks noChangeArrowheads="1"/>
          </p:cNvSpPr>
          <p:nvPr/>
        </p:nvSpPr>
        <p:spPr bwMode="auto">
          <a:xfrm>
            <a:off x="6934200" y="1447800"/>
            <a:ext cx="1600200" cy="366713"/>
          </a:xfrm>
          <a:prstGeom prst="rect">
            <a:avLst/>
          </a:prstGeom>
          <a:noFill/>
          <a:ln w="9525">
            <a:noFill/>
            <a:miter lim="800000"/>
            <a:headEnd/>
            <a:tailEnd/>
          </a:ln>
          <a:effectLst/>
        </p:spPr>
        <p:txBody>
          <a:bodyPr>
            <a:spAutoFit/>
          </a:bodyPr>
          <a:lstStyle/>
          <a:p>
            <a:r>
              <a:rPr lang="en-US" dirty="0"/>
              <a:t>object list</a:t>
            </a:r>
          </a:p>
        </p:txBody>
      </p:sp>
      <p:sp>
        <p:nvSpPr>
          <p:cNvPr id="16411" name="Rectangle 27"/>
          <p:cNvSpPr>
            <a:spLocks noChangeArrowheads="1"/>
          </p:cNvSpPr>
          <p:nvPr/>
        </p:nvSpPr>
        <p:spPr bwMode="auto">
          <a:xfrm>
            <a:off x="4572000" y="2209800"/>
            <a:ext cx="1600200" cy="366713"/>
          </a:xfrm>
          <a:prstGeom prst="rect">
            <a:avLst/>
          </a:prstGeom>
          <a:noFill/>
          <a:ln w="9525">
            <a:noFill/>
            <a:miter lim="800000"/>
            <a:headEnd/>
            <a:tailEnd/>
          </a:ln>
          <a:effectLst/>
        </p:spPr>
        <p:txBody>
          <a:bodyPr>
            <a:spAutoFit/>
          </a:bodyPr>
          <a:lstStyle/>
          <a:p>
            <a:r>
              <a:rPr lang="en-US" dirty="0"/>
              <a:t>a java class</a:t>
            </a:r>
          </a:p>
        </p:txBody>
      </p:sp>
      <p:sp>
        <p:nvSpPr>
          <p:cNvPr id="16412" name="Line 28"/>
          <p:cNvSpPr>
            <a:spLocks noChangeShapeType="1"/>
          </p:cNvSpPr>
          <p:nvPr/>
        </p:nvSpPr>
        <p:spPr bwMode="auto">
          <a:xfrm flipH="1">
            <a:off x="2286000" y="2514600"/>
            <a:ext cx="2286000" cy="914400"/>
          </a:xfrm>
          <a:prstGeom prst="line">
            <a:avLst/>
          </a:prstGeom>
          <a:noFill/>
          <a:ln w="9525">
            <a:solidFill>
              <a:schemeClr val="tx1"/>
            </a:solidFill>
            <a:round/>
            <a:headEnd/>
            <a:tailEnd type="triangle" w="med" len="med"/>
          </a:ln>
          <a:effectLst/>
        </p:spPr>
        <p:txBody>
          <a:bodyPr/>
          <a:lstStyle/>
          <a:p>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z="4000" dirty="0"/>
              <a:t>How to access and traverse the product list?</a:t>
            </a:r>
          </a:p>
        </p:txBody>
      </p:sp>
      <p:sp>
        <p:nvSpPr>
          <p:cNvPr id="20483" name="Text Box 3"/>
          <p:cNvSpPr txBox="1">
            <a:spLocks noChangeArrowheads="1"/>
          </p:cNvSpPr>
          <p:nvPr/>
        </p:nvSpPr>
        <p:spPr bwMode="auto">
          <a:xfrm>
            <a:off x="381000" y="2362200"/>
            <a:ext cx="5575565" cy="3693319"/>
          </a:xfrm>
          <a:prstGeom prst="rect">
            <a:avLst/>
          </a:prstGeom>
          <a:noFill/>
          <a:ln w="9525">
            <a:noFill/>
            <a:miter lim="800000"/>
            <a:headEnd/>
            <a:tailEnd/>
          </a:ln>
          <a:effectLst/>
        </p:spPr>
        <p:txBody>
          <a:bodyPr wrap="none">
            <a:spAutoFit/>
          </a:bodyPr>
          <a:lstStyle/>
          <a:p>
            <a:r>
              <a:rPr lang="en-US" sz="1800" dirty="0" err="1"/>
              <a:t>ArrayList</a:t>
            </a:r>
            <a:r>
              <a:rPr lang="en-US" sz="1800" dirty="0"/>
              <a:t> </a:t>
            </a:r>
            <a:r>
              <a:rPr lang="en-US" sz="1800" dirty="0" err="1"/>
              <a:t>productlist</a:t>
            </a:r>
            <a:r>
              <a:rPr lang="en-US" sz="1800" dirty="0"/>
              <a:t>;</a:t>
            </a:r>
          </a:p>
          <a:p>
            <a:r>
              <a:rPr lang="en-US" sz="1800" dirty="0" err="1"/>
              <a:t>productlist</a:t>
            </a:r>
            <a:r>
              <a:rPr lang="en-US" sz="1800" dirty="0"/>
              <a:t> = </a:t>
            </a:r>
            <a:r>
              <a:rPr lang="en-US" sz="1800" dirty="0" err="1"/>
              <a:t>productcatalog.getProductList</a:t>
            </a:r>
            <a:r>
              <a:rPr lang="en-US" sz="1800" dirty="0"/>
              <a:t>();</a:t>
            </a:r>
          </a:p>
          <a:p>
            <a:endParaRPr lang="en-US" sz="1800" dirty="0"/>
          </a:p>
          <a:p>
            <a:r>
              <a:rPr lang="en-US" sz="1800" dirty="0"/>
              <a:t>for(Product </a:t>
            </a:r>
            <a:r>
              <a:rPr lang="en-US" sz="1800" dirty="0">
                <a:solidFill>
                  <a:srgbClr val="C00000"/>
                </a:solidFill>
              </a:rPr>
              <a:t>p</a:t>
            </a:r>
            <a:r>
              <a:rPr lang="en-US" sz="1800" dirty="0"/>
              <a:t>: </a:t>
            </a:r>
            <a:r>
              <a:rPr lang="en-US" sz="1800" dirty="0" err="1"/>
              <a:t>productlist</a:t>
            </a:r>
            <a:r>
              <a:rPr lang="en-US" sz="1800" dirty="0"/>
              <a:t> )</a:t>
            </a:r>
          </a:p>
          <a:p>
            <a:endParaRPr lang="en-US" sz="1800" dirty="0"/>
          </a:p>
          <a:p>
            <a:r>
              <a:rPr lang="en-US" sz="1800" dirty="0"/>
              <a:t>{</a:t>
            </a:r>
          </a:p>
          <a:p>
            <a:endParaRPr lang="en-US" sz="1800" dirty="0"/>
          </a:p>
          <a:p>
            <a:r>
              <a:rPr lang="en-US" sz="1800" dirty="0"/>
              <a:t>String name = </a:t>
            </a:r>
            <a:r>
              <a:rPr lang="en-US" sz="1800" dirty="0" err="1">
                <a:solidFill>
                  <a:srgbClr val="C00000"/>
                </a:solidFill>
              </a:rPr>
              <a:t>p</a:t>
            </a:r>
            <a:r>
              <a:rPr lang="en-US" sz="1800" dirty="0" err="1"/>
              <a:t>.getName</a:t>
            </a:r>
            <a:r>
              <a:rPr lang="en-US" sz="1800" dirty="0"/>
              <a:t>();</a:t>
            </a:r>
          </a:p>
          <a:p>
            <a:endParaRPr lang="en-US" sz="1800" dirty="0"/>
          </a:p>
          <a:p>
            <a:r>
              <a:rPr lang="en-US" sz="1800" dirty="0"/>
              <a:t>&lt;display name to the screen&gt;</a:t>
            </a:r>
          </a:p>
          <a:p>
            <a:r>
              <a:rPr lang="en-US" sz="1800" dirty="0"/>
              <a:t>} </a:t>
            </a:r>
          </a:p>
          <a:p>
            <a:endParaRPr lang="en-US" sz="1800" dirty="0"/>
          </a:p>
          <a:p>
            <a:endParaRPr lang="en-US" sz="1800" dirty="0"/>
          </a:p>
        </p:txBody>
      </p:sp>
      <p:sp>
        <p:nvSpPr>
          <p:cNvPr id="20484" name="Rectangle 4"/>
          <p:cNvSpPr>
            <a:spLocks noChangeArrowheads="1"/>
          </p:cNvSpPr>
          <p:nvPr/>
        </p:nvSpPr>
        <p:spPr bwMode="auto">
          <a:xfrm>
            <a:off x="7315200" y="4279900"/>
            <a:ext cx="1822935" cy="2308324"/>
          </a:xfrm>
          <a:prstGeom prst="rect">
            <a:avLst/>
          </a:prstGeom>
          <a:noFill/>
          <a:ln w="9525">
            <a:noFill/>
            <a:miter lim="800000"/>
            <a:headEnd/>
            <a:tailEnd/>
          </a:ln>
          <a:effectLst/>
        </p:spPr>
        <p:txBody>
          <a:bodyPr wrap="none">
            <a:spAutoFit/>
          </a:bodyPr>
          <a:lstStyle/>
          <a:p>
            <a:r>
              <a:rPr lang="en-US" b="0" dirty="0"/>
              <a:t>1. </a:t>
            </a:r>
            <a:r>
              <a:rPr kumimoji="0" lang="en-US" b="0" i="0" u="none" strike="noStrike" cap="none" normalizeH="0" baseline="0" dirty="0">
                <a:ln>
                  <a:noFill/>
                </a:ln>
                <a:solidFill>
                  <a:schemeClr val="tx1"/>
                </a:solidFill>
                <a:effectLst/>
                <a:latin typeface="Arial" charset="0"/>
              </a:rPr>
              <a:t>product </a:t>
            </a:r>
            <a:r>
              <a:rPr lang="en-US" b="0" dirty="0"/>
              <a:t>1</a:t>
            </a:r>
          </a:p>
          <a:p>
            <a:r>
              <a:rPr lang="en-US" b="0" dirty="0"/>
              <a:t>2. </a:t>
            </a:r>
            <a:r>
              <a:rPr kumimoji="0" lang="en-US" b="0" i="0" u="none" strike="noStrike" cap="none" normalizeH="0" baseline="0" dirty="0">
                <a:ln>
                  <a:noFill/>
                </a:ln>
                <a:solidFill>
                  <a:schemeClr val="tx1"/>
                </a:solidFill>
                <a:effectLst/>
                <a:latin typeface="Arial" charset="0"/>
              </a:rPr>
              <a:t>product </a:t>
            </a:r>
            <a:r>
              <a:rPr lang="en-US" b="0" dirty="0"/>
              <a:t>2</a:t>
            </a:r>
          </a:p>
          <a:p>
            <a:r>
              <a:rPr lang="en-US" b="0" dirty="0"/>
              <a:t>3. </a:t>
            </a:r>
            <a:r>
              <a:rPr kumimoji="0" lang="en-US" b="0" i="0" u="none" strike="noStrike" cap="none" normalizeH="0" baseline="0" dirty="0">
                <a:ln>
                  <a:noFill/>
                </a:ln>
                <a:solidFill>
                  <a:schemeClr val="tx1"/>
                </a:solidFill>
                <a:effectLst/>
                <a:latin typeface="Arial" charset="0"/>
              </a:rPr>
              <a:t>product </a:t>
            </a:r>
            <a:r>
              <a:rPr lang="en-US" b="0" dirty="0"/>
              <a:t>3</a:t>
            </a:r>
          </a:p>
          <a:p>
            <a:r>
              <a:rPr lang="en-US" b="0" dirty="0"/>
              <a:t>4. </a:t>
            </a:r>
            <a:r>
              <a:rPr kumimoji="0" lang="en-US" b="0" i="0" u="none" strike="noStrike" cap="none" normalizeH="0" baseline="0" dirty="0">
                <a:ln>
                  <a:noFill/>
                </a:ln>
                <a:solidFill>
                  <a:schemeClr val="tx1"/>
                </a:solidFill>
                <a:effectLst/>
                <a:latin typeface="Arial" charset="0"/>
              </a:rPr>
              <a:t>product </a:t>
            </a:r>
            <a:r>
              <a:rPr lang="en-US" b="0" dirty="0"/>
              <a:t>4</a:t>
            </a:r>
          </a:p>
          <a:p>
            <a:r>
              <a:rPr lang="en-US" b="0" dirty="0"/>
              <a:t>5. </a:t>
            </a:r>
          </a:p>
          <a:p>
            <a:r>
              <a:rPr lang="en-US" b="0" dirty="0"/>
              <a:t>:</a:t>
            </a:r>
          </a:p>
        </p:txBody>
      </p:sp>
      <p:graphicFrame>
        <p:nvGraphicFramePr>
          <p:cNvPr id="20485" name="Group 5"/>
          <p:cNvGraphicFramePr>
            <a:graphicFrameLocks noGrp="1"/>
          </p:cNvGraphicFramePr>
          <p:nvPr>
            <p:ph idx="1"/>
          </p:nvPr>
        </p:nvGraphicFramePr>
        <p:xfrm>
          <a:off x="7239000" y="2374900"/>
          <a:ext cx="1828800" cy="1371600"/>
        </p:xfrm>
        <a:graphic>
          <a:graphicData uri="http://schemas.openxmlformats.org/drawingml/2006/table">
            <a:tbl>
              <a:tblPr/>
              <a:tblGrid>
                <a:gridCol w="1828800">
                  <a:extLst>
                    <a:ext uri="{9D8B030D-6E8A-4147-A177-3AD203B41FA5}">
                      <a16:colId xmlns:a16="http://schemas.microsoft.com/office/drawing/2014/main" val="20000"/>
                    </a:ext>
                  </a:extLst>
                </a:gridCol>
              </a:tblGrid>
              <a:tr h="1539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product 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555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product  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39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product  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539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product  4</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0499" name="Rectangle 19"/>
          <p:cNvSpPr>
            <a:spLocks noChangeArrowheads="1"/>
          </p:cNvSpPr>
          <p:nvPr/>
        </p:nvSpPr>
        <p:spPr bwMode="auto">
          <a:xfrm>
            <a:off x="7162800" y="1993900"/>
            <a:ext cx="1981200" cy="461665"/>
          </a:xfrm>
          <a:prstGeom prst="rect">
            <a:avLst/>
          </a:prstGeom>
          <a:noFill/>
          <a:ln w="9525">
            <a:noFill/>
            <a:miter lim="800000"/>
            <a:headEnd/>
            <a:tailEnd/>
          </a:ln>
          <a:effectLst/>
        </p:spPr>
        <p:txBody>
          <a:bodyPr wrap="square">
            <a:spAutoFit/>
          </a:bodyPr>
          <a:lstStyle/>
          <a:p>
            <a:r>
              <a:rPr lang="en-US" dirty="0" err="1"/>
              <a:t>productlist</a:t>
            </a:r>
            <a:endParaRPr lang="en-US" dirty="0"/>
          </a:p>
        </p:txBody>
      </p:sp>
      <p:sp>
        <p:nvSpPr>
          <p:cNvPr id="20502" name="Rectangle 22"/>
          <p:cNvSpPr>
            <a:spLocks noChangeArrowheads="1"/>
          </p:cNvSpPr>
          <p:nvPr/>
        </p:nvSpPr>
        <p:spPr bwMode="auto">
          <a:xfrm>
            <a:off x="5334000" y="1066800"/>
            <a:ext cx="1905000" cy="1323439"/>
          </a:xfrm>
          <a:prstGeom prst="rect">
            <a:avLst/>
          </a:prstGeom>
          <a:noFill/>
          <a:ln w="9525">
            <a:noFill/>
            <a:miter lim="800000"/>
            <a:headEnd/>
            <a:tailEnd/>
          </a:ln>
          <a:effectLst/>
        </p:spPr>
        <p:txBody>
          <a:bodyPr wrap="square">
            <a:spAutoFit/>
          </a:bodyPr>
          <a:lstStyle/>
          <a:p>
            <a:r>
              <a:rPr lang="en-US" sz="2000" b="0" dirty="0">
                <a:solidFill>
                  <a:srgbClr val="0000FF"/>
                </a:solidFill>
              </a:rPr>
              <a:t>Reference variable to keep track of the </a:t>
            </a:r>
            <a:r>
              <a:rPr lang="en-US" sz="2000" b="0" dirty="0" err="1">
                <a:solidFill>
                  <a:srgbClr val="0000FF"/>
                </a:solidFill>
              </a:rPr>
              <a:t>productlist</a:t>
            </a:r>
            <a:endParaRPr lang="en-US" sz="2000" b="0" dirty="0">
              <a:solidFill>
                <a:srgbClr val="0000FF"/>
              </a:solidFill>
            </a:endParaRPr>
          </a:p>
        </p:txBody>
      </p:sp>
      <p:sp>
        <p:nvSpPr>
          <p:cNvPr id="20503" name="Line 23"/>
          <p:cNvSpPr>
            <a:spLocks noChangeShapeType="1"/>
          </p:cNvSpPr>
          <p:nvPr/>
        </p:nvSpPr>
        <p:spPr bwMode="auto">
          <a:xfrm flipH="1">
            <a:off x="3505200" y="1828800"/>
            <a:ext cx="1981200" cy="457200"/>
          </a:xfrm>
          <a:prstGeom prst="line">
            <a:avLst/>
          </a:prstGeom>
          <a:noFill/>
          <a:ln w="9525">
            <a:solidFill>
              <a:schemeClr val="tx1"/>
            </a:solidFill>
            <a:round/>
            <a:headEnd/>
            <a:tailEnd type="triangle" w="med" len="med"/>
          </a:ln>
          <a:effectLst/>
        </p:spPr>
        <p:txBody>
          <a:bodyPr/>
          <a:lstStyle/>
          <a:p>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Step 1: Open up the based project</a:t>
            </a:r>
          </a:p>
        </p:txBody>
      </p:sp>
      <p:sp>
        <p:nvSpPr>
          <p:cNvPr id="18435" name="Rectangle 3"/>
          <p:cNvSpPr>
            <a:spLocks noGrp="1" noChangeArrowheads="1"/>
          </p:cNvSpPr>
          <p:nvPr>
            <p:ph type="body" idx="1"/>
          </p:nvPr>
        </p:nvSpPr>
        <p:spPr/>
        <p:txBody>
          <a:bodyPr/>
          <a:lstStyle/>
          <a:p>
            <a:pPr eaLnBrk="1" hangingPunct="1"/>
            <a:endParaRPr lang="en-US" sz="1600"/>
          </a:p>
          <a:p>
            <a:pPr lvl="1" eaLnBrk="1" hangingPunct="1">
              <a:buFont typeface="Wingdings" pitchFamily="5" charset="2"/>
              <a:buNone/>
            </a:pPr>
            <a:r>
              <a:rPr lang="en-US" sz="2000">
                <a:ea typeface="ＭＳ Ｐゴシック" pitchFamily="30" charset="-128"/>
              </a:rPr>
              <a:t>You will build on top of that project</a:t>
            </a:r>
          </a:p>
          <a:p>
            <a:pPr eaLnBrk="1" hangingPunct="1"/>
            <a:endParaRPr lang="en-US" sz="16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dirty="0"/>
              <a:t>Step 2: Creating the Product Class</a:t>
            </a:r>
          </a:p>
        </p:txBody>
      </p:sp>
      <p:sp>
        <p:nvSpPr>
          <p:cNvPr id="22531" name="Rectangle 3"/>
          <p:cNvSpPr>
            <a:spLocks noGrp="1" noChangeArrowheads="1"/>
          </p:cNvSpPr>
          <p:nvPr>
            <p:ph type="body" idx="1"/>
          </p:nvPr>
        </p:nvSpPr>
        <p:spPr/>
        <p:txBody>
          <a:bodyPr/>
          <a:lstStyle/>
          <a:p>
            <a:pPr eaLnBrk="1" hangingPunct="1"/>
            <a:r>
              <a:rPr lang="en-US" sz="1800" dirty="0"/>
              <a:t>Define it under the Business Package</a:t>
            </a:r>
          </a:p>
          <a:p>
            <a:pPr eaLnBrk="1" hangingPunct="1"/>
            <a:endParaRPr lang="en-US" sz="1600" dirty="0">
              <a:sym typeface="Wingdings" pitchFamily="5" charset="2"/>
            </a:endParaRPr>
          </a:p>
          <a:p>
            <a:pPr eaLnBrk="1" hangingPunct="1"/>
            <a:endParaRPr lang="en-US" sz="36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t>Step 3: Creating the ProductCatalog Class</a:t>
            </a:r>
          </a:p>
        </p:txBody>
      </p:sp>
      <p:sp>
        <p:nvSpPr>
          <p:cNvPr id="22531" name="Rectangle 3"/>
          <p:cNvSpPr>
            <a:spLocks noGrp="1" noChangeArrowheads="1"/>
          </p:cNvSpPr>
          <p:nvPr>
            <p:ph type="body" idx="1"/>
          </p:nvPr>
        </p:nvSpPr>
        <p:spPr/>
        <p:txBody>
          <a:bodyPr/>
          <a:lstStyle/>
          <a:p>
            <a:pPr eaLnBrk="1" hangingPunct="1"/>
            <a:r>
              <a:rPr lang="en-US" sz="1800"/>
              <a:t>The concept of a directory means a list of things, in this case it will be a list of Product objects</a:t>
            </a:r>
          </a:p>
          <a:p>
            <a:pPr eaLnBrk="1" hangingPunct="1"/>
            <a:endParaRPr lang="en-US" sz="1800"/>
          </a:p>
          <a:p>
            <a:pPr eaLnBrk="1" hangingPunct="1"/>
            <a:r>
              <a:rPr lang="en-US" sz="1800"/>
              <a:t>Now you will create a new Java class in the Business package called ‘ProductCatalog’</a:t>
            </a:r>
          </a:p>
          <a:p>
            <a:pPr eaLnBrk="1" hangingPunct="1">
              <a:buFont typeface="Wingdings" pitchFamily="5" charset="2"/>
              <a:buNone/>
            </a:pPr>
            <a:endParaRPr lang="en-US" sz="1800">
              <a:sym typeface="Wingdings" pitchFamily="5" charset="2"/>
            </a:endParaRPr>
          </a:p>
          <a:p>
            <a:pPr eaLnBrk="1" hangingPunct="1"/>
            <a:r>
              <a:rPr lang="en-US" sz="1800">
                <a:sym typeface="Wingdings" pitchFamily="5" charset="2"/>
              </a:rPr>
              <a:t>Right click on the Business package and select New  Java Class</a:t>
            </a:r>
          </a:p>
          <a:p>
            <a:pPr lvl="1" eaLnBrk="1" hangingPunct="1"/>
            <a:r>
              <a:rPr lang="en-US" sz="1600">
                <a:ea typeface="ＭＳ Ｐゴシック" pitchFamily="30" charset="-128"/>
                <a:sym typeface="Wingdings" pitchFamily="5" charset="2"/>
              </a:rPr>
              <a:t>Enter ‘ProductCatalog’ and select Finish</a:t>
            </a:r>
          </a:p>
          <a:p>
            <a:pPr eaLnBrk="1" hangingPunct="1"/>
            <a:endParaRPr lang="en-US" sz="1600">
              <a:sym typeface="Wingdings" pitchFamily="5" charset="2"/>
            </a:endParaRPr>
          </a:p>
          <a:p>
            <a:pPr eaLnBrk="1" hangingPunct="1"/>
            <a:endParaRPr lang="en-US" sz="36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dirty="0"/>
              <a:t>Step 4: Define the </a:t>
            </a:r>
            <a:r>
              <a:rPr lang="en-US" dirty="0" err="1"/>
              <a:t>ProductCatalog</a:t>
            </a:r>
            <a:r>
              <a:rPr lang="en-US" dirty="0"/>
              <a:t> attribute</a:t>
            </a:r>
          </a:p>
        </p:txBody>
      </p:sp>
      <p:sp>
        <p:nvSpPr>
          <p:cNvPr id="24579" name="Rectangle 3"/>
          <p:cNvSpPr>
            <a:spLocks noGrp="1" noChangeArrowheads="1"/>
          </p:cNvSpPr>
          <p:nvPr>
            <p:ph type="body" idx="1"/>
          </p:nvPr>
        </p:nvSpPr>
        <p:spPr>
          <a:xfrm>
            <a:off x="1182688" y="2017713"/>
            <a:ext cx="7772400" cy="2249487"/>
          </a:xfrm>
        </p:spPr>
        <p:txBody>
          <a:bodyPr/>
          <a:lstStyle/>
          <a:p>
            <a:pPr eaLnBrk="1" hangingPunct="1">
              <a:lnSpc>
                <a:spcPct val="90000"/>
              </a:lnSpc>
            </a:pPr>
            <a:r>
              <a:rPr lang="en-US" sz="1600"/>
              <a:t>Remember that attributes are the data holders (Data Structures) for a class.  There are basically two main categories of attributes:</a:t>
            </a:r>
          </a:p>
          <a:p>
            <a:pPr lvl="1" eaLnBrk="1" hangingPunct="1">
              <a:lnSpc>
                <a:spcPct val="90000"/>
              </a:lnSpc>
            </a:pPr>
            <a:r>
              <a:rPr lang="en-US" sz="1400">
                <a:ea typeface="ＭＳ Ｐゴシック" pitchFamily="30" charset="-128"/>
              </a:rPr>
              <a:t>Primitive</a:t>
            </a:r>
          </a:p>
          <a:p>
            <a:pPr lvl="1" eaLnBrk="1" hangingPunct="1">
              <a:lnSpc>
                <a:spcPct val="90000"/>
              </a:lnSpc>
            </a:pPr>
            <a:r>
              <a:rPr lang="en-US" sz="1400">
                <a:ea typeface="ＭＳ Ｐゴシック" pitchFamily="30" charset="-128"/>
              </a:rPr>
              <a:t>Reference</a:t>
            </a:r>
          </a:p>
          <a:p>
            <a:pPr eaLnBrk="1" hangingPunct="1">
              <a:lnSpc>
                <a:spcPct val="90000"/>
              </a:lnSpc>
            </a:pPr>
            <a:r>
              <a:rPr lang="en-US" sz="1600"/>
              <a:t>Within these two categories lies different types of attributes</a:t>
            </a:r>
          </a:p>
          <a:p>
            <a:pPr lvl="1" eaLnBrk="1" hangingPunct="1">
              <a:lnSpc>
                <a:spcPct val="90000"/>
              </a:lnSpc>
            </a:pPr>
            <a:r>
              <a:rPr lang="en-US" sz="1400">
                <a:ea typeface="ＭＳ Ｐゴシック" pitchFamily="30" charset="-128"/>
              </a:rPr>
              <a:t>Strings</a:t>
            </a:r>
          </a:p>
          <a:p>
            <a:pPr lvl="1" eaLnBrk="1" hangingPunct="1">
              <a:lnSpc>
                <a:spcPct val="90000"/>
              </a:lnSpc>
            </a:pPr>
            <a:r>
              <a:rPr lang="en-US" sz="1400">
                <a:ea typeface="ＭＳ Ｐゴシック" pitchFamily="30" charset="-128"/>
              </a:rPr>
              <a:t>Integer</a:t>
            </a:r>
          </a:p>
          <a:p>
            <a:pPr lvl="1" eaLnBrk="1" hangingPunct="1">
              <a:lnSpc>
                <a:spcPct val="90000"/>
              </a:lnSpc>
            </a:pPr>
            <a:r>
              <a:rPr lang="en-US" sz="1400">
                <a:ea typeface="ＭＳ Ｐゴシック" pitchFamily="30" charset="-128"/>
              </a:rPr>
              <a:t>Array</a:t>
            </a:r>
          </a:p>
          <a:p>
            <a:pPr lvl="1" eaLnBrk="1" hangingPunct="1">
              <a:lnSpc>
                <a:spcPct val="90000"/>
              </a:lnSpc>
            </a:pPr>
            <a:r>
              <a:rPr lang="en-US" sz="1400">
                <a:ea typeface="ＭＳ Ｐゴシック" pitchFamily="30" charset="-128"/>
              </a:rPr>
              <a:t>Etc.</a:t>
            </a:r>
          </a:p>
          <a:p>
            <a:pPr eaLnBrk="1" hangingPunct="1">
              <a:lnSpc>
                <a:spcPct val="90000"/>
              </a:lnSpc>
            </a:pPr>
            <a:r>
              <a:rPr lang="en-US" sz="1600"/>
              <a:t>Define a Member variable to hold multiple Product objects</a:t>
            </a:r>
          </a:p>
          <a:p>
            <a:pPr eaLnBrk="1" hangingPunct="1">
              <a:lnSpc>
                <a:spcPct val="90000"/>
              </a:lnSpc>
              <a:buFont typeface="Wingdings" pitchFamily="5" charset="2"/>
              <a:buNone/>
            </a:pPr>
            <a:endParaRPr lang="en-US" sz="1600"/>
          </a:p>
        </p:txBody>
      </p:sp>
      <p:sp>
        <p:nvSpPr>
          <p:cNvPr id="24580" name="Text Box 5"/>
          <p:cNvSpPr txBox="1">
            <a:spLocks noChangeArrowheads="1"/>
          </p:cNvSpPr>
          <p:nvPr/>
        </p:nvSpPr>
        <p:spPr bwMode="auto">
          <a:xfrm>
            <a:off x="76200" y="4495800"/>
            <a:ext cx="6248400" cy="2742289"/>
          </a:xfrm>
          <a:prstGeom prst="rect">
            <a:avLst/>
          </a:prstGeom>
          <a:noFill/>
          <a:ln w="9525">
            <a:noFill/>
            <a:miter lim="800000"/>
            <a:headEnd/>
            <a:tailEnd/>
          </a:ln>
        </p:spPr>
        <p:txBody>
          <a:bodyPr>
            <a:spAutoFit/>
          </a:bodyPr>
          <a:lstStyle/>
          <a:p>
            <a:pPr>
              <a:lnSpc>
                <a:spcPct val="90000"/>
              </a:lnSpc>
              <a:spcBef>
                <a:spcPct val="20000"/>
              </a:spcBef>
              <a:buClr>
                <a:schemeClr val="folHlink"/>
              </a:buClr>
              <a:buSzPct val="60000"/>
              <a:buFont typeface="Wingdings" pitchFamily="5" charset="2"/>
              <a:buNone/>
            </a:pPr>
            <a:r>
              <a:rPr lang="en-US" sz="1400" b="0" dirty="0">
                <a:latin typeface="Courier New" pitchFamily="5" charset="0"/>
              </a:rPr>
              <a:t>package Business;</a:t>
            </a:r>
          </a:p>
          <a:p>
            <a:pPr>
              <a:lnSpc>
                <a:spcPct val="90000"/>
              </a:lnSpc>
              <a:spcBef>
                <a:spcPct val="20000"/>
              </a:spcBef>
              <a:buClr>
                <a:schemeClr val="folHlink"/>
              </a:buClr>
              <a:buSzPct val="60000"/>
              <a:buFont typeface="Wingdings" pitchFamily="5" charset="2"/>
              <a:buNone/>
            </a:pPr>
            <a:r>
              <a:rPr lang="en-US" sz="1400" b="0" dirty="0">
                <a:latin typeface="Courier New" pitchFamily="5" charset="0"/>
              </a:rPr>
              <a:t>// Include import statements ..</a:t>
            </a:r>
          </a:p>
          <a:p>
            <a:pPr>
              <a:lnSpc>
                <a:spcPct val="90000"/>
              </a:lnSpc>
              <a:spcBef>
                <a:spcPct val="20000"/>
              </a:spcBef>
              <a:buClr>
                <a:schemeClr val="folHlink"/>
              </a:buClr>
              <a:buSzPct val="60000"/>
              <a:buFont typeface="Wingdings" pitchFamily="5" charset="2"/>
              <a:buNone/>
            </a:pPr>
            <a:r>
              <a:rPr lang="en-US" sz="1400" b="0" dirty="0">
                <a:latin typeface="Courier New" pitchFamily="5" charset="0"/>
              </a:rPr>
              <a:t>public class </a:t>
            </a:r>
            <a:r>
              <a:rPr lang="en-US" sz="1400" b="0" dirty="0" err="1">
                <a:latin typeface="Courier New" pitchFamily="5" charset="0"/>
              </a:rPr>
              <a:t>ProductCatalog</a:t>
            </a:r>
            <a:endParaRPr lang="en-US" sz="1400" b="0" dirty="0">
              <a:latin typeface="Courier New" pitchFamily="5" charset="0"/>
            </a:endParaRPr>
          </a:p>
          <a:p>
            <a:pPr>
              <a:lnSpc>
                <a:spcPct val="90000"/>
              </a:lnSpc>
              <a:spcBef>
                <a:spcPct val="20000"/>
              </a:spcBef>
              <a:buClr>
                <a:schemeClr val="folHlink"/>
              </a:buClr>
              <a:buSzPct val="60000"/>
              <a:buFont typeface="Wingdings" pitchFamily="5" charset="2"/>
              <a:buNone/>
            </a:pPr>
            <a:r>
              <a:rPr lang="en-US" sz="1400" b="0" dirty="0">
                <a:latin typeface="Courier New" pitchFamily="5" charset="0"/>
              </a:rPr>
              <a:t>{   </a:t>
            </a:r>
          </a:p>
          <a:p>
            <a:pPr>
              <a:lnSpc>
                <a:spcPct val="90000"/>
              </a:lnSpc>
              <a:spcBef>
                <a:spcPct val="20000"/>
              </a:spcBef>
              <a:buClr>
                <a:schemeClr val="folHlink"/>
              </a:buClr>
              <a:buSzPct val="60000"/>
              <a:buFont typeface="Wingdings" pitchFamily="5" charset="2"/>
              <a:buNone/>
            </a:pPr>
            <a:r>
              <a:rPr lang="en-US" sz="1400" b="0" dirty="0">
                <a:latin typeface="Courier New" pitchFamily="5" charset="0"/>
              </a:rPr>
              <a:t>     </a:t>
            </a:r>
            <a:r>
              <a:rPr lang="en-US" sz="1400" dirty="0">
                <a:latin typeface="Courier New" pitchFamily="5" charset="0"/>
              </a:rPr>
              <a:t>private </a:t>
            </a:r>
            <a:r>
              <a:rPr lang="en-US" sz="1400" dirty="0" err="1">
                <a:latin typeface="Courier New" pitchFamily="5" charset="0"/>
              </a:rPr>
              <a:t>ArrayList</a:t>
            </a:r>
            <a:r>
              <a:rPr lang="en-US" sz="1400" dirty="0">
                <a:latin typeface="Courier New" pitchFamily="5" charset="0"/>
              </a:rPr>
              <a:t> &lt;Product&gt; </a:t>
            </a:r>
            <a:r>
              <a:rPr lang="en-US" sz="1400" dirty="0" err="1">
                <a:latin typeface="Courier New" pitchFamily="5" charset="0"/>
              </a:rPr>
              <a:t>productList</a:t>
            </a:r>
            <a:r>
              <a:rPr lang="en-US" sz="1400" dirty="0">
                <a:latin typeface="Courier New" pitchFamily="5" charset="0"/>
              </a:rPr>
              <a:t>;</a:t>
            </a:r>
          </a:p>
          <a:p>
            <a:pPr>
              <a:lnSpc>
                <a:spcPct val="90000"/>
              </a:lnSpc>
              <a:spcBef>
                <a:spcPct val="20000"/>
              </a:spcBef>
              <a:buClr>
                <a:schemeClr val="folHlink"/>
              </a:buClr>
              <a:buSzPct val="60000"/>
              <a:buFont typeface="Wingdings" pitchFamily="5" charset="2"/>
              <a:buNone/>
            </a:pPr>
            <a:r>
              <a:rPr lang="en-US" sz="1400" b="0" dirty="0">
                <a:latin typeface="Courier New" pitchFamily="5" charset="0"/>
              </a:rPr>
              <a:t>     public </a:t>
            </a:r>
            <a:r>
              <a:rPr lang="en-US" sz="1400" b="0" dirty="0" err="1">
                <a:latin typeface="Courier New" pitchFamily="5" charset="0"/>
              </a:rPr>
              <a:t>ProductCatalog</a:t>
            </a:r>
            <a:r>
              <a:rPr lang="en-US" sz="1400" b="0" dirty="0">
                <a:latin typeface="Courier New" pitchFamily="5" charset="0"/>
              </a:rPr>
              <a:t>()</a:t>
            </a:r>
          </a:p>
          <a:p>
            <a:pPr>
              <a:lnSpc>
                <a:spcPct val="90000"/>
              </a:lnSpc>
              <a:spcBef>
                <a:spcPct val="20000"/>
              </a:spcBef>
              <a:buClr>
                <a:schemeClr val="folHlink"/>
              </a:buClr>
              <a:buSzPct val="60000"/>
              <a:buFont typeface="Wingdings" pitchFamily="5" charset="2"/>
              <a:buNone/>
            </a:pPr>
            <a:r>
              <a:rPr lang="en-US" sz="1400" b="0" dirty="0">
                <a:latin typeface="Courier New" pitchFamily="5" charset="0"/>
              </a:rPr>
              <a:t>     {</a:t>
            </a:r>
          </a:p>
          <a:p>
            <a:pPr>
              <a:lnSpc>
                <a:spcPct val="90000"/>
              </a:lnSpc>
              <a:spcBef>
                <a:spcPct val="20000"/>
              </a:spcBef>
              <a:buClr>
                <a:schemeClr val="folHlink"/>
              </a:buClr>
              <a:buSzPct val="60000"/>
              <a:buFont typeface="Wingdings" pitchFamily="5" charset="2"/>
              <a:buNone/>
            </a:pPr>
            <a:r>
              <a:rPr lang="en-US" sz="1400" b="0" dirty="0">
                <a:latin typeface="Courier New" pitchFamily="5" charset="0"/>
              </a:rPr>
              <a:t>	 </a:t>
            </a:r>
            <a:r>
              <a:rPr lang="en-US" sz="1400" dirty="0" err="1">
                <a:latin typeface="Courier New" pitchFamily="5" charset="0"/>
              </a:rPr>
              <a:t>productList</a:t>
            </a:r>
            <a:r>
              <a:rPr lang="en-US" sz="1400" dirty="0">
                <a:latin typeface="Courier New" pitchFamily="5" charset="0"/>
              </a:rPr>
              <a:t> = new </a:t>
            </a:r>
            <a:r>
              <a:rPr lang="en-US" sz="1400" dirty="0" err="1">
                <a:latin typeface="Courier New" pitchFamily="5" charset="0"/>
              </a:rPr>
              <a:t>ArrayList</a:t>
            </a:r>
            <a:r>
              <a:rPr lang="en-US" sz="1400" dirty="0">
                <a:latin typeface="Courier New" pitchFamily="5" charset="0"/>
              </a:rPr>
              <a:t>();</a:t>
            </a:r>
            <a:endParaRPr lang="en-US" sz="1400" b="0" dirty="0">
              <a:latin typeface="Courier New" pitchFamily="5" charset="0"/>
            </a:endParaRPr>
          </a:p>
          <a:p>
            <a:pPr>
              <a:lnSpc>
                <a:spcPct val="90000"/>
              </a:lnSpc>
              <a:spcBef>
                <a:spcPct val="20000"/>
              </a:spcBef>
              <a:buClr>
                <a:schemeClr val="folHlink"/>
              </a:buClr>
              <a:buSzPct val="60000"/>
              <a:buFont typeface="Wingdings" pitchFamily="5" charset="2"/>
              <a:buNone/>
            </a:pPr>
            <a:r>
              <a:rPr lang="en-US" sz="1400" b="0" dirty="0">
                <a:latin typeface="Courier New" pitchFamily="5" charset="0"/>
              </a:rPr>
              <a:t>     }</a:t>
            </a:r>
          </a:p>
          <a:p>
            <a:pPr>
              <a:lnSpc>
                <a:spcPct val="90000"/>
              </a:lnSpc>
              <a:spcBef>
                <a:spcPct val="20000"/>
              </a:spcBef>
              <a:buClr>
                <a:schemeClr val="folHlink"/>
              </a:buClr>
              <a:buSzPct val="60000"/>
              <a:buFont typeface="Wingdings" pitchFamily="5" charset="2"/>
              <a:buNone/>
            </a:pPr>
            <a:r>
              <a:rPr lang="en-US" sz="1400" b="0" dirty="0">
                <a:latin typeface="Courier New" pitchFamily="5" charset="0"/>
              </a:rPr>
              <a:t>}</a:t>
            </a:r>
          </a:p>
          <a:p>
            <a:pPr>
              <a:spcBef>
                <a:spcPct val="50000"/>
              </a:spcBef>
            </a:pPr>
            <a:endParaRPr lang="en-US" sz="1400" b="0" dirty="0">
              <a:latin typeface="Courier New" pitchFamily="5" charset="0"/>
            </a:endParaRPr>
          </a:p>
        </p:txBody>
      </p:sp>
      <p:sp>
        <p:nvSpPr>
          <p:cNvPr id="24581" name="Text Box 9"/>
          <p:cNvSpPr txBox="1">
            <a:spLocks noChangeArrowheads="1"/>
          </p:cNvSpPr>
          <p:nvPr/>
        </p:nvSpPr>
        <p:spPr bwMode="auto">
          <a:xfrm>
            <a:off x="5943600" y="4953000"/>
            <a:ext cx="3048000" cy="1570038"/>
          </a:xfrm>
          <a:prstGeom prst="rect">
            <a:avLst/>
          </a:prstGeom>
          <a:noFill/>
          <a:ln w="9525">
            <a:noFill/>
            <a:miter lim="800000"/>
            <a:headEnd/>
            <a:tailEnd/>
          </a:ln>
        </p:spPr>
        <p:txBody>
          <a:bodyPr>
            <a:spAutoFit/>
          </a:bodyPr>
          <a:lstStyle/>
          <a:p>
            <a:pPr>
              <a:spcBef>
                <a:spcPct val="50000"/>
              </a:spcBef>
            </a:pPr>
            <a:r>
              <a:rPr lang="en-US" sz="1200">
                <a:solidFill>
                  <a:srgbClr val="FF0000"/>
                </a:solidFill>
              </a:rPr>
              <a:t>Be aware that you may need to include some import statements here so the compiler knows where to reference the ArrayList and Product types (both are REFERENCE TYPES):</a:t>
            </a:r>
          </a:p>
          <a:p>
            <a:pPr>
              <a:spcBef>
                <a:spcPct val="50000"/>
              </a:spcBef>
            </a:pPr>
            <a:r>
              <a:rPr lang="en-US" sz="1200">
                <a:solidFill>
                  <a:srgbClr val="FF0000"/>
                </a:solidFill>
              </a:rPr>
              <a:t>import Business.*;</a:t>
            </a:r>
          </a:p>
          <a:p>
            <a:pPr>
              <a:spcBef>
                <a:spcPct val="50000"/>
              </a:spcBef>
            </a:pPr>
            <a:r>
              <a:rPr lang="en-US" sz="1200">
                <a:solidFill>
                  <a:srgbClr val="FF0000"/>
                </a:solidFill>
              </a:rPr>
              <a:t>import java.util.ArrayList;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sz="3600"/>
              <a:t>Step 4: Define the ProductCatalog attribute (cont’d)</a:t>
            </a:r>
          </a:p>
        </p:txBody>
      </p:sp>
      <p:sp>
        <p:nvSpPr>
          <p:cNvPr id="26627" name="Rectangle 3"/>
          <p:cNvSpPr>
            <a:spLocks noGrp="1" noChangeArrowheads="1"/>
          </p:cNvSpPr>
          <p:nvPr>
            <p:ph type="body" idx="1"/>
          </p:nvPr>
        </p:nvSpPr>
        <p:spPr/>
        <p:txBody>
          <a:bodyPr/>
          <a:lstStyle/>
          <a:p>
            <a:pPr eaLnBrk="1" hangingPunct="1">
              <a:lnSpc>
                <a:spcPct val="90000"/>
              </a:lnSpc>
            </a:pPr>
            <a:r>
              <a:rPr lang="en-US" sz="1800"/>
              <a:t>There is a new concept here:</a:t>
            </a:r>
          </a:p>
          <a:p>
            <a:pPr lvl="1" eaLnBrk="1" hangingPunct="1">
              <a:lnSpc>
                <a:spcPct val="90000"/>
              </a:lnSpc>
            </a:pPr>
            <a:r>
              <a:rPr lang="en-US" sz="1600" b="1">
                <a:ea typeface="ＭＳ Ｐゴシック" pitchFamily="30" charset="-128"/>
              </a:rPr>
              <a:t>Generics</a:t>
            </a:r>
            <a:r>
              <a:rPr lang="en-US" sz="1600">
                <a:ea typeface="ＭＳ Ｐゴシック" pitchFamily="30" charset="-128"/>
              </a:rPr>
              <a:t> – Simply, generics act as enforcements so that a collection type (List, HashMap, ArrayList etc.) are populated by only one TYPE of class.</a:t>
            </a:r>
          </a:p>
          <a:p>
            <a:pPr lvl="2" eaLnBrk="1" hangingPunct="1">
              <a:lnSpc>
                <a:spcPct val="90000"/>
              </a:lnSpc>
            </a:pPr>
            <a:r>
              <a:rPr lang="en-US" sz="1400">
                <a:ea typeface="ＭＳ Ｐゴシック" pitchFamily="30" charset="-128"/>
              </a:rPr>
              <a:t>For example, it ensures that only objects of type Product are allowed to be added into the list.</a:t>
            </a:r>
          </a:p>
          <a:p>
            <a:pPr lvl="1" eaLnBrk="1" hangingPunct="1">
              <a:lnSpc>
                <a:spcPct val="90000"/>
              </a:lnSpc>
            </a:pPr>
            <a:r>
              <a:rPr lang="en-US" sz="1600">
                <a:ea typeface="ＭＳ Ｐゴシック" pitchFamily="30" charset="-128"/>
              </a:rPr>
              <a:t>The syntax to enforce a certain type is by using the ‘&lt;ClassName&gt;’ after the variable type but before the variable name</a:t>
            </a:r>
          </a:p>
          <a:p>
            <a:pPr lvl="2" eaLnBrk="1" hangingPunct="1">
              <a:lnSpc>
                <a:spcPct val="90000"/>
              </a:lnSpc>
            </a:pPr>
            <a:r>
              <a:rPr lang="en-US" sz="1400">
                <a:ea typeface="ＭＳ Ｐゴシック" pitchFamily="30" charset="-128"/>
              </a:rPr>
              <a:t>Ex.  ArrayList &lt;Product&gt; nameOfProductCatalogVariable</a:t>
            </a:r>
          </a:p>
          <a:p>
            <a:pPr lvl="2" eaLnBrk="1" hangingPunct="1">
              <a:lnSpc>
                <a:spcPct val="90000"/>
              </a:lnSpc>
            </a:pPr>
            <a:endParaRPr lang="en-US" sz="1400">
              <a:ea typeface="ＭＳ Ｐゴシック" pitchFamily="30" charset="-128"/>
            </a:endParaRPr>
          </a:p>
          <a:p>
            <a:pPr eaLnBrk="1" hangingPunct="1">
              <a:lnSpc>
                <a:spcPct val="90000"/>
              </a:lnSpc>
            </a:pPr>
            <a:r>
              <a:rPr lang="en-US" sz="1800"/>
              <a:t>The other interesting technique here is an instantiation of the ArrayList in the constructor</a:t>
            </a:r>
          </a:p>
          <a:p>
            <a:pPr lvl="1" eaLnBrk="1" hangingPunct="1">
              <a:lnSpc>
                <a:spcPct val="90000"/>
              </a:lnSpc>
            </a:pPr>
            <a:r>
              <a:rPr lang="en-US" sz="1800">
                <a:ea typeface="ＭＳ Ｐゴシック" pitchFamily="30" charset="-128"/>
              </a:rPr>
              <a:t>ArrayLists are reference types, so without instantiation we do not have a concrete object to work with</a:t>
            </a:r>
          </a:p>
          <a:p>
            <a:pPr lvl="1" eaLnBrk="1" hangingPunct="1">
              <a:lnSpc>
                <a:spcPct val="90000"/>
              </a:lnSpc>
            </a:pPr>
            <a:r>
              <a:rPr lang="en-US" sz="1800">
                <a:ea typeface="ＭＳ Ｐゴシック" pitchFamily="30" charset="-128"/>
              </a:rPr>
              <a:t>We place instantiation code in the constructor to ensure that the productCatalog variable is instantiated one time</a:t>
            </a:r>
            <a:endParaRPr lang="en-US" sz="1600">
              <a:ea typeface="ＭＳ Ｐゴシック" pitchFamily="30" charset="-128"/>
            </a:endParaRPr>
          </a:p>
          <a:p>
            <a:pPr lvl="1" eaLnBrk="1" hangingPunct="1">
              <a:lnSpc>
                <a:spcPct val="90000"/>
              </a:lnSpc>
            </a:pPr>
            <a:endParaRPr lang="en-US" sz="1600">
              <a:ea typeface="ＭＳ Ｐゴシック" pitchFamily="30" charset="-128"/>
            </a:endParaRPr>
          </a:p>
          <a:p>
            <a:pPr lvl="1" eaLnBrk="1" hangingPunct="1">
              <a:lnSpc>
                <a:spcPct val="90000"/>
              </a:lnSpc>
            </a:pPr>
            <a:endParaRPr lang="en-US" sz="1600">
              <a:ea typeface="ＭＳ Ｐゴシック" pitchFamily="30" charset="-128"/>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t>Step 5: Build on the ProductCatalog class</a:t>
            </a:r>
          </a:p>
        </p:txBody>
      </p:sp>
      <p:sp>
        <p:nvSpPr>
          <p:cNvPr id="28675" name="Rectangle 3"/>
          <p:cNvSpPr>
            <a:spLocks noGrp="1" noChangeArrowheads="1"/>
          </p:cNvSpPr>
          <p:nvPr>
            <p:ph type="body" idx="1"/>
          </p:nvPr>
        </p:nvSpPr>
        <p:spPr>
          <a:xfrm>
            <a:off x="1182688" y="2017713"/>
            <a:ext cx="7772400" cy="2782887"/>
          </a:xfrm>
        </p:spPr>
        <p:txBody>
          <a:bodyPr/>
          <a:lstStyle/>
          <a:p>
            <a:pPr eaLnBrk="1" hangingPunct="1">
              <a:lnSpc>
                <a:spcPct val="90000"/>
              </a:lnSpc>
            </a:pPr>
            <a:r>
              <a:rPr lang="en-US" sz="2000"/>
              <a:t>Complete the getter/setter methods for your attribute</a:t>
            </a:r>
          </a:p>
          <a:p>
            <a:pPr lvl="1" eaLnBrk="1" hangingPunct="1">
              <a:lnSpc>
                <a:spcPct val="90000"/>
              </a:lnSpc>
            </a:pPr>
            <a:r>
              <a:rPr lang="en-US" sz="1800">
                <a:ea typeface="ＭＳ Ｐゴシック" pitchFamily="30" charset="-128"/>
              </a:rPr>
              <a:t>Be careful to return type ArrayList</a:t>
            </a:r>
          </a:p>
          <a:p>
            <a:pPr lvl="1" eaLnBrk="1" hangingPunct="1">
              <a:lnSpc>
                <a:spcPct val="90000"/>
              </a:lnSpc>
              <a:buFont typeface="Wingdings" pitchFamily="5" charset="2"/>
              <a:buNone/>
            </a:pPr>
            <a:endParaRPr lang="en-US" sz="1800">
              <a:ea typeface="ＭＳ Ｐゴシック" pitchFamily="30" charset="-128"/>
            </a:endParaRPr>
          </a:p>
          <a:p>
            <a:pPr lvl="1" eaLnBrk="1" hangingPunct="1">
              <a:lnSpc>
                <a:spcPct val="90000"/>
              </a:lnSpc>
            </a:pPr>
            <a:endParaRPr lang="en-US" sz="1800">
              <a:ea typeface="ＭＳ Ｐゴシック" pitchFamily="30" charset="-128"/>
            </a:endParaRPr>
          </a:p>
          <a:p>
            <a:pPr eaLnBrk="1" hangingPunct="1">
              <a:lnSpc>
                <a:spcPct val="90000"/>
              </a:lnSpc>
            </a:pPr>
            <a:r>
              <a:rPr lang="en-US" sz="2000"/>
              <a:t>The purpose of the ProductCatalog class is to hold multiple Product objects, right?</a:t>
            </a:r>
          </a:p>
          <a:p>
            <a:pPr lvl="1" eaLnBrk="1" hangingPunct="1">
              <a:lnSpc>
                <a:spcPct val="90000"/>
              </a:lnSpc>
            </a:pPr>
            <a:r>
              <a:rPr lang="en-US" sz="1800">
                <a:ea typeface="ＭＳ Ｐゴシック" pitchFamily="30" charset="-128"/>
              </a:rPr>
              <a:t>Let’s define a way to add Product objects into the productCatalog object.</a:t>
            </a:r>
          </a:p>
          <a:p>
            <a:pPr lvl="1" eaLnBrk="1" hangingPunct="1">
              <a:lnSpc>
                <a:spcPct val="90000"/>
              </a:lnSpc>
            </a:pPr>
            <a:r>
              <a:rPr lang="en-US" sz="1800">
                <a:ea typeface="ＭＳ Ｐゴシック" pitchFamily="30" charset="-128"/>
              </a:rPr>
              <a:t>We need to construct a new method to do this</a:t>
            </a:r>
          </a:p>
          <a:p>
            <a:pPr eaLnBrk="1" hangingPunct="1">
              <a:lnSpc>
                <a:spcPct val="90000"/>
              </a:lnSpc>
            </a:pPr>
            <a:endParaRPr lang="en-US" sz="2000"/>
          </a:p>
          <a:p>
            <a:pPr eaLnBrk="1" hangingPunct="1">
              <a:lnSpc>
                <a:spcPct val="90000"/>
              </a:lnSpc>
            </a:pPr>
            <a:endParaRPr lang="en-US" sz="2000"/>
          </a:p>
          <a:p>
            <a:pPr eaLnBrk="1" hangingPunct="1">
              <a:lnSpc>
                <a:spcPct val="90000"/>
              </a:lnSpc>
            </a:pPr>
            <a:endParaRPr lang="en-US" sz="3600"/>
          </a:p>
        </p:txBody>
      </p:sp>
      <p:sp>
        <p:nvSpPr>
          <p:cNvPr id="28676" name="Text Box 9"/>
          <p:cNvSpPr txBox="1">
            <a:spLocks noChangeArrowheads="1"/>
          </p:cNvSpPr>
          <p:nvPr/>
        </p:nvSpPr>
        <p:spPr bwMode="auto">
          <a:xfrm>
            <a:off x="76200" y="4953000"/>
            <a:ext cx="4876800" cy="1592263"/>
          </a:xfrm>
          <a:prstGeom prst="rect">
            <a:avLst/>
          </a:prstGeom>
          <a:noFill/>
          <a:ln w="9525">
            <a:noFill/>
            <a:miter lim="800000"/>
            <a:headEnd/>
            <a:tailEnd/>
          </a:ln>
        </p:spPr>
        <p:txBody>
          <a:bodyPr>
            <a:spAutoFit/>
          </a:bodyPr>
          <a:lstStyle/>
          <a:p>
            <a:pPr>
              <a:lnSpc>
                <a:spcPct val="90000"/>
              </a:lnSpc>
              <a:spcBef>
                <a:spcPct val="20000"/>
              </a:spcBef>
              <a:buClr>
                <a:schemeClr val="folHlink"/>
              </a:buClr>
              <a:buSzPct val="60000"/>
              <a:buFont typeface="Wingdings" pitchFamily="5" charset="2"/>
              <a:buNone/>
            </a:pPr>
            <a:r>
              <a:rPr lang="en-US" sz="1400" b="0">
                <a:latin typeface="Courier New" pitchFamily="5" charset="0"/>
              </a:rPr>
              <a:t>..</a:t>
            </a:r>
          </a:p>
          <a:p>
            <a:pPr>
              <a:lnSpc>
                <a:spcPct val="90000"/>
              </a:lnSpc>
              <a:spcBef>
                <a:spcPct val="20000"/>
              </a:spcBef>
              <a:buClr>
                <a:schemeClr val="folHlink"/>
              </a:buClr>
              <a:buSzPct val="60000"/>
              <a:buFont typeface="Wingdings" pitchFamily="5" charset="2"/>
              <a:buNone/>
            </a:pPr>
            <a:r>
              <a:rPr lang="en-US" sz="1400" b="0">
                <a:latin typeface="Courier New" pitchFamily="5" charset="0"/>
              </a:rPr>
              <a:t>public void addProduct(Product p)</a:t>
            </a:r>
          </a:p>
          <a:p>
            <a:pPr>
              <a:lnSpc>
                <a:spcPct val="90000"/>
              </a:lnSpc>
              <a:spcBef>
                <a:spcPct val="20000"/>
              </a:spcBef>
              <a:buClr>
                <a:schemeClr val="folHlink"/>
              </a:buClr>
              <a:buSzPct val="60000"/>
              <a:buFont typeface="Wingdings" pitchFamily="5" charset="2"/>
              <a:buNone/>
            </a:pPr>
            <a:r>
              <a:rPr lang="en-US" sz="1400" b="0">
                <a:latin typeface="Courier New" pitchFamily="5" charset="0"/>
              </a:rPr>
              <a:t>{</a:t>
            </a:r>
          </a:p>
          <a:p>
            <a:pPr>
              <a:lnSpc>
                <a:spcPct val="90000"/>
              </a:lnSpc>
              <a:spcBef>
                <a:spcPct val="20000"/>
              </a:spcBef>
              <a:buClr>
                <a:schemeClr val="folHlink"/>
              </a:buClr>
              <a:buSzPct val="60000"/>
              <a:buFont typeface="Wingdings" pitchFamily="5" charset="2"/>
              <a:buNone/>
            </a:pPr>
            <a:r>
              <a:rPr lang="en-US" sz="1400" b="0">
                <a:latin typeface="Courier New" pitchFamily="5" charset="0"/>
              </a:rPr>
              <a:t>	productList.add(p);</a:t>
            </a:r>
          </a:p>
          <a:p>
            <a:pPr>
              <a:lnSpc>
                <a:spcPct val="90000"/>
              </a:lnSpc>
              <a:spcBef>
                <a:spcPct val="20000"/>
              </a:spcBef>
              <a:buClr>
                <a:schemeClr val="folHlink"/>
              </a:buClr>
              <a:buSzPct val="60000"/>
              <a:buFont typeface="Wingdings" pitchFamily="5" charset="2"/>
              <a:buNone/>
            </a:pPr>
            <a:r>
              <a:rPr lang="en-US" sz="1400" b="0">
                <a:latin typeface="Courier New" pitchFamily="5" charset="0"/>
              </a:rPr>
              <a:t>}</a:t>
            </a:r>
          </a:p>
          <a:p>
            <a:pPr>
              <a:spcBef>
                <a:spcPct val="50000"/>
              </a:spcBef>
            </a:pPr>
            <a:r>
              <a:rPr lang="en-US" sz="1400" b="0">
                <a:latin typeface="Courier New" pitchFamily="5" charset="0"/>
              </a:rPr>
              <a: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sz="3600"/>
              <a:t>Step 5: Build on the ProductCatalog class (cont’d)</a:t>
            </a:r>
          </a:p>
        </p:txBody>
      </p:sp>
      <p:sp>
        <p:nvSpPr>
          <p:cNvPr id="30723" name="Rectangle 3"/>
          <p:cNvSpPr>
            <a:spLocks noGrp="1" noChangeArrowheads="1"/>
          </p:cNvSpPr>
          <p:nvPr>
            <p:ph type="body" idx="1"/>
          </p:nvPr>
        </p:nvSpPr>
        <p:spPr>
          <a:xfrm>
            <a:off x="1182688" y="2017713"/>
            <a:ext cx="7772400" cy="2782887"/>
          </a:xfrm>
        </p:spPr>
        <p:txBody>
          <a:bodyPr/>
          <a:lstStyle/>
          <a:p>
            <a:pPr eaLnBrk="1" hangingPunct="1"/>
            <a:r>
              <a:rPr lang="en-US" sz="2000"/>
              <a:t>The ProductCatalog class is responsible for managing numerous Product objects.</a:t>
            </a:r>
          </a:p>
          <a:p>
            <a:pPr lvl="1" eaLnBrk="1" hangingPunct="1"/>
            <a:r>
              <a:rPr lang="en-US" sz="1800">
                <a:ea typeface="ＭＳ Ｐゴシック" pitchFamily="30" charset="-128"/>
              </a:rPr>
              <a:t>With this in mind, the ProductCatalog should also be capable of creating Product objects for us.</a:t>
            </a:r>
          </a:p>
          <a:p>
            <a:pPr lvl="1" eaLnBrk="1" hangingPunct="1"/>
            <a:r>
              <a:rPr lang="en-US" sz="1800">
                <a:ea typeface="ＭＳ Ｐゴシック" pitchFamily="30" charset="-128"/>
              </a:rPr>
              <a:t>Create a new method.</a:t>
            </a:r>
          </a:p>
          <a:p>
            <a:pPr eaLnBrk="1" hangingPunct="1">
              <a:buFont typeface="Wingdings" pitchFamily="5" charset="2"/>
              <a:buNone/>
            </a:pPr>
            <a:endParaRPr lang="en-US" sz="2000"/>
          </a:p>
        </p:txBody>
      </p:sp>
      <p:sp>
        <p:nvSpPr>
          <p:cNvPr id="30724" name="Text Box 4"/>
          <p:cNvSpPr txBox="1">
            <a:spLocks noChangeArrowheads="1"/>
          </p:cNvSpPr>
          <p:nvPr/>
        </p:nvSpPr>
        <p:spPr bwMode="auto">
          <a:xfrm>
            <a:off x="76200" y="3962400"/>
            <a:ext cx="6019800" cy="2082800"/>
          </a:xfrm>
          <a:prstGeom prst="rect">
            <a:avLst/>
          </a:prstGeom>
          <a:noFill/>
          <a:ln w="9525">
            <a:noFill/>
            <a:miter lim="800000"/>
            <a:headEnd/>
            <a:tailEnd/>
          </a:ln>
        </p:spPr>
        <p:txBody>
          <a:bodyPr>
            <a:spAutoFit/>
          </a:bodyPr>
          <a:lstStyle/>
          <a:p>
            <a:pPr>
              <a:lnSpc>
                <a:spcPct val="90000"/>
              </a:lnSpc>
              <a:spcBef>
                <a:spcPct val="20000"/>
              </a:spcBef>
              <a:buClr>
                <a:schemeClr val="folHlink"/>
              </a:buClr>
              <a:buSzPct val="60000"/>
              <a:buFont typeface="Wingdings" pitchFamily="5" charset="2"/>
              <a:buNone/>
            </a:pPr>
            <a:r>
              <a:rPr lang="en-US" sz="1400" b="0">
                <a:latin typeface="Courier New" pitchFamily="5" charset="0"/>
              </a:rPr>
              <a:t>..</a:t>
            </a:r>
          </a:p>
          <a:p>
            <a:pPr>
              <a:lnSpc>
                <a:spcPct val="90000"/>
              </a:lnSpc>
              <a:spcBef>
                <a:spcPct val="20000"/>
              </a:spcBef>
              <a:buClr>
                <a:schemeClr val="folHlink"/>
              </a:buClr>
              <a:buSzPct val="60000"/>
              <a:buFont typeface="Wingdings" pitchFamily="5" charset="2"/>
              <a:buNone/>
            </a:pPr>
            <a:r>
              <a:rPr lang="en-US" sz="1400" b="0">
                <a:latin typeface="Courier New" pitchFamily="5" charset="0"/>
              </a:rPr>
              <a:t>public Product newProduct ()</a:t>
            </a:r>
          </a:p>
          <a:p>
            <a:pPr>
              <a:lnSpc>
                <a:spcPct val="90000"/>
              </a:lnSpc>
              <a:spcBef>
                <a:spcPct val="20000"/>
              </a:spcBef>
              <a:buClr>
                <a:schemeClr val="folHlink"/>
              </a:buClr>
              <a:buSzPct val="60000"/>
              <a:buFont typeface="Wingdings" pitchFamily="5" charset="2"/>
              <a:buNone/>
            </a:pPr>
            <a:r>
              <a:rPr lang="en-US" sz="1400" b="0">
                <a:latin typeface="Courier New" pitchFamily="5" charset="0"/>
              </a:rPr>
              <a:t>{</a:t>
            </a:r>
          </a:p>
          <a:p>
            <a:pPr>
              <a:lnSpc>
                <a:spcPct val="90000"/>
              </a:lnSpc>
              <a:spcBef>
                <a:spcPct val="20000"/>
              </a:spcBef>
              <a:buClr>
                <a:schemeClr val="folHlink"/>
              </a:buClr>
              <a:buSzPct val="60000"/>
              <a:buFont typeface="Wingdings" pitchFamily="5" charset="2"/>
              <a:buNone/>
            </a:pPr>
            <a:r>
              <a:rPr lang="en-US" sz="1400" b="0">
                <a:latin typeface="Courier New" pitchFamily="5" charset="0"/>
              </a:rPr>
              <a:t>	Product p = new Product();</a:t>
            </a:r>
          </a:p>
          <a:p>
            <a:pPr>
              <a:lnSpc>
                <a:spcPct val="90000"/>
              </a:lnSpc>
              <a:spcBef>
                <a:spcPct val="20000"/>
              </a:spcBef>
              <a:buClr>
                <a:schemeClr val="folHlink"/>
              </a:buClr>
              <a:buSzPct val="60000"/>
              <a:buFont typeface="Wingdings" pitchFamily="5" charset="2"/>
              <a:buNone/>
            </a:pPr>
            <a:r>
              <a:rPr lang="en-US" sz="1400" b="0">
                <a:latin typeface="Courier New" pitchFamily="5" charset="0"/>
              </a:rPr>
              <a:t>	productList.add(p);</a:t>
            </a:r>
          </a:p>
          <a:p>
            <a:pPr>
              <a:lnSpc>
                <a:spcPct val="90000"/>
              </a:lnSpc>
              <a:spcBef>
                <a:spcPct val="20000"/>
              </a:spcBef>
              <a:buClr>
                <a:schemeClr val="folHlink"/>
              </a:buClr>
              <a:buSzPct val="60000"/>
              <a:buFont typeface="Wingdings" pitchFamily="5" charset="2"/>
              <a:buNone/>
            </a:pPr>
            <a:r>
              <a:rPr lang="en-US" sz="1400" b="0">
                <a:latin typeface="Courier New" pitchFamily="5" charset="0"/>
              </a:rPr>
              <a:t>	return p;</a:t>
            </a:r>
          </a:p>
          <a:p>
            <a:pPr>
              <a:lnSpc>
                <a:spcPct val="90000"/>
              </a:lnSpc>
              <a:spcBef>
                <a:spcPct val="20000"/>
              </a:spcBef>
              <a:buClr>
                <a:schemeClr val="folHlink"/>
              </a:buClr>
              <a:buSzPct val="60000"/>
              <a:buFont typeface="Wingdings" pitchFamily="5" charset="2"/>
              <a:buNone/>
            </a:pPr>
            <a:r>
              <a:rPr lang="en-US" sz="1400" b="0">
                <a:latin typeface="Courier New" pitchFamily="5" charset="0"/>
              </a:rPr>
              <a:t>}</a:t>
            </a:r>
          </a:p>
          <a:p>
            <a:pPr>
              <a:spcBef>
                <a:spcPct val="50000"/>
              </a:spcBef>
            </a:pPr>
            <a:r>
              <a:rPr lang="en-US" sz="1400" b="0">
                <a:latin typeface="Courier New" pitchFamily="5" charset="0"/>
              </a:rPr>
              <a:t>..</a:t>
            </a:r>
          </a:p>
        </p:txBody>
      </p:sp>
      <p:sp>
        <p:nvSpPr>
          <p:cNvPr id="30725" name="Text Box 5"/>
          <p:cNvSpPr txBox="1">
            <a:spLocks noChangeArrowheads="1"/>
          </p:cNvSpPr>
          <p:nvPr/>
        </p:nvSpPr>
        <p:spPr bwMode="auto">
          <a:xfrm>
            <a:off x="4876800" y="4191000"/>
            <a:ext cx="4267200" cy="3201988"/>
          </a:xfrm>
          <a:prstGeom prst="rect">
            <a:avLst/>
          </a:prstGeom>
          <a:noFill/>
          <a:ln w="9525">
            <a:noFill/>
            <a:miter lim="800000"/>
            <a:headEnd/>
            <a:tailEnd/>
          </a:ln>
        </p:spPr>
        <p:txBody>
          <a:bodyPr>
            <a:spAutoFit/>
          </a:bodyPr>
          <a:lstStyle/>
          <a:p>
            <a:pPr>
              <a:spcBef>
                <a:spcPct val="50000"/>
              </a:spcBef>
              <a:buFont typeface="Wingdings" pitchFamily="5" charset="2"/>
              <a:buChar char="ß"/>
            </a:pPr>
            <a:r>
              <a:rPr lang="en-US" sz="1200" b="0">
                <a:sym typeface="Wingdings" pitchFamily="5" charset="2"/>
              </a:rPr>
              <a:t>Notice that we are returning type Product.  We will use this method to create new Product objects instead of directly instantiating them ourselves.</a:t>
            </a:r>
          </a:p>
          <a:p>
            <a:pPr>
              <a:spcBef>
                <a:spcPct val="50000"/>
              </a:spcBef>
              <a:buFont typeface="Wingdings" pitchFamily="5" charset="2"/>
              <a:buChar char="ß"/>
            </a:pPr>
            <a:endParaRPr lang="en-US" sz="1200" b="0">
              <a:sym typeface="Wingdings" pitchFamily="5" charset="2"/>
            </a:endParaRPr>
          </a:p>
          <a:p>
            <a:pPr>
              <a:spcBef>
                <a:spcPct val="50000"/>
              </a:spcBef>
              <a:buFont typeface="Wingdings" pitchFamily="5" charset="2"/>
              <a:buNone/>
            </a:pPr>
            <a:r>
              <a:rPr lang="en-US" sz="1200" b="0">
                <a:sym typeface="Wingdings" pitchFamily="5" charset="2"/>
              </a:rPr>
              <a:t>From now on, any time we need a Product object, we will ask the ProductCatalog class for one. This ensures that the Product is being managed.</a:t>
            </a:r>
          </a:p>
          <a:p>
            <a:pPr>
              <a:spcBef>
                <a:spcPct val="50000"/>
              </a:spcBef>
              <a:buFont typeface="Wingdings" pitchFamily="5" charset="2"/>
              <a:buNone/>
            </a:pPr>
            <a:r>
              <a:rPr lang="en-US" sz="1200" b="0">
                <a:sym typeface="Wingdings" pitchFamily="5" charset="2"/>
              </a:rPr>
              <a:t>ProductCatalog pc = new ProductCatalog();</a:t>
            </a:r>
          </a:p>
          <a:p>
            <a:pPr>
              <a:spcBef>
                <a:spcPct val="50000"/>
              </a:spcBef>
              <a:buFont typeface="Wingdings" pitchFamily="5" charset="2"/>
              <a:buNone/>
            </a:pPr>
            <a:r>
              <a:rPr lang="en-US" sz="1200" b="0">
                <a:sym typeface="Wingdings" pitchFamily="5" charset="2"/>
              </a:rPr>
              <a:t>Product product = pc.newProduct();</a:t>
            </a:r>
          </a:p>
          <a:p>
            <a:pPr>
              <a:spcBef>
                <a:spcPct val="50000"/>
              </a:spcBef>
              <a:buFont typeface="Wingdings" pitchFamily="5" charset="2"/>
              <a:buNone/>
            </a:pPr>
            <a:r>
              <a:rPr lang="en-US" sz="1200" b="0">
                <a:sym typeface="Wingdings" pitchFamily="5" charset="2"/>
              </a:rPr>
              <a:t>product.setName(“Oreo”);</a:t>
            </a:r>
          </a:p>
          <a:p>
            <a:pPr>
              <a:spcBef>
                <a:spcPct val="50000"/>
              </a:spcBef>
              <a:buFont typeface="Wingdings" pitchFamily="5" charset="2"/>
              <a:buNone/>
            </a:pPr>
            <a:r>
              <a:rPr lang="en-US" sz="1200" b="0">
                <a:sym typeface="Wingdings" pitchFamily="5" charset="2"/>
              </a:rPr>
              <a:t>..</a:t>
            </a:r>
          </a:p>
          <a:p>
            <a:pPr>
              <a:spcBef>
                <a:spcPct val="50000"/>
              </a:spcBef>
              <a:buFont typeface="Wingdings" pitchFamily="5" charset="2"/>
              <a:buChar char="ß"/>
            </a:pPr>
            <a:endParaRPr lang="en-US" sz="1200" b="0">
              <a:sym typeface="Wingdings" pitchFamily="5" charset="2"/>
            </a:endParaRPr>
          </a:p>
          <a:p>
            <a:pPr>
              <a:spcBef>
                <a:spcPct val="50000"/>
              </a:spcBef>
              <a:buFont typeface="Wingdings" pitchFamily="5" charset="2"/>
              <a:buChar char="ß"/>
            </a:pPr>
            <a:endParaRPr lang="en-US" sz="1200" b="0">
              <a:solidFill>
                <a:srgbClr val="66FF3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2688" y="381000"/>
            <a:ext cx="7793037" cy="1143000"/>
          </a:xfrm>
        </p:spPr>
        <p:txBody>
          <a:bodyPr/>
          <a:lstStyle/>
          <a:p>
            <a:r>
              <a:rPr lang="en-US" dirty="0"/>
              <a:t>Roles and responsibilities</a:t>
            </a:r>
          </a:p>
        </p:txBody>
      </p:sp>
      <p:sp>
        <p:nvSpPr>
          <p:cNvPr id="3" name="Content Placeholder 2"/>
          <p:cNvSpPr>
            <a:spLocks noGrp="1"/>
          </p:cNvSpPr>
          <p:nvPr>
            <p:ph idx="1"/>
          </p:nvPr>
        </p:nvSpPr>
        <p:spPr/>
        <p:txBody>
          <a:bodyPr/>
          <a:lstStyle/>
          <a:p>
            <a:r>
              <a:rPr lang="en-US" dirty="0"/>
              <a:t>NGO Administrator: </a:t>
            </a:r>
          </a:p>
          <a:p>
            <a:pPr marL="514350" indent="-514350">
              <a:buFont typeface="+mj-lt"/>
              <a:buAutoNum type="arabicPeriod"/>
            </a:pPr>
            <a:r>
              <a:rPr lang="en-US" dirty="0"/>
              <a:t>To create a certain type of department</a:t>
            </a:r>
          </a:p>
          <a:p>
            <a:pPr marL="514350" indent="-514350">
              <a:buFont typeface="+mj-lt"/>
              <a:buAutoNum type="arabicPeriod"/>
            </a:pPr>
            <a:r>
              <a:rPr lang="en-US" dirty="0"/>
              <a:t>Add employees or volunteers in certain department</a:t>
            </a:r>
          </a:p>
          <a:p>
            <a:pPr marL="514350" indent="-514350">
              <a:buFont typeface="+mj-lt"/>
              <a:buAutoNum type="arabicPeriod"/>
            </a:pPr>
            <a:r>
              <a:rPr lang="en-US" dirty="0"/>
              <a:t>Assign a  user account and role within the  department respectively.</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sz="3600"/>
              <a:t>Step 6:  Congratulations, you have your ProductCatalog Class</a:t>
            </a:r>
          </a:p>
        </p:txBody>
      </p:sp>
      <p:sp>
        <p:nvSpPr>
          <p:cNvPr id="32771" name="Rectangle 3"/>
          <p:cNvSpPr>
            <a:spLocks noGrp="1" noChangeArrowheads="1"/>
          </p:cNvSpPr>
          <p:nvPr>
            <p:ph type="body" idx="1"/>
          </p:nvPr>
        </p:nvSpPr>
        <p:spPr>
          <a:xfrm>
            <a:off x="1600200" y="1752600"/>
            <a:ext cx="4572000" cy="5105400"/>
          </a:xfrm>
        </p:spPr>
        <p:txBody>
          <a:bodyPr/>
          <a:lstStyle/>
          <a:p>
            <a:pPr eaLnBrk="1" hangingPunct="1">
              <a:lnSpc>
                <a:spcPct val="90000"/>
              </a:lnSpc>
              <a:buFont typeface="Wingdings" pitchFamily="5" charset="2"/>
              <a:buNone/>
            </a:pPr>
            <a:r>
              <a:rPr lang="en-US" sz="1100">
                <a:latin typeface="Courier" pitchFamily="30" charset="0"/>
              </a:rPr>
              <a:t>package Business;</a:t>
            </a:r>
          </a:p>
          <a:p>
            <a:pPr eaLnBrk="1" hangingPunct="1">
              <a:lnSpc>
                <a:spcPct val="90000"/>
              </a:lnSpc>
              <a:buFont typeface="Wingdings" pitchFamily="5" charset="2"/>
              <a:buNone/>
            </a:pPr>
            <a:r>
              <a:rPr lang="en-US" sz="1100">
                <a:latin typeface="Courier" pitchFamily="30" charset="0"/>
              </a:rPr>
              <a:t>import Business.*;</a:t>
            </a:r>
          </a:p>
          <a:p>
            <a:pPr eaLnBrk="1" hangingPunct="1">
              <a:lnSpc>
                <a:spcPct val="90000"/>
              </a:lnSpc>
              <a:buFont typeface="Wingdings" pitchFamily="5" charset="2"/>
              <a:buNone/>
            </a:pPr>
            <a:r>
              <a:rPr lang="en-US" sz="1100">
                <a:latin typeface="Courier" pitchFamily="30" charset="0"/>
              </a:rPr>
              <a:t>import java.util.ArrayList;</a:t>
            </a:r>
          </a:p>
          <a:p>
            <a:pPr eaLnBrk="1" hangingPunct="1">
              <a:lnSpc>
                <a:spcPct val="90000"/>
              </a:lnSpc>
              <a:buFont typeface="Wingdings" pitchFamily="5" charset="2"/>
              <a:buNone/>
            </a:pPr>
            <a:endParaRPr lang="en-US" sz="1100">
              <a:latin typeface="Courier" pitchFamily="30" charset="0"/>
            </a:endParaRPr>
          </a:p>
          <a:p>
            <a:pPr eaLnBrk="1" hangingPunct="1">
              <a:lnSpc>
                <a:spcPct val="90000"/>
              </a:lnSpc>
              <a:buFont typeface="Wingdings" pitchFamily="5" charset="2"/>
              <a:buNone/>
            </a:pPr>
            <a:r>
              <a:rPr lang="en-US" sz="1100">
                <a:latin typeface="Courier" pitchFamily="30" charset="0"/>
              </a:rPr>
              <a:t>public class ProductCatalog {</a:t>
            </a:r>
          </a:p>
          <a:p>
            <a:pPr eaLnBrk="1" hangingPunct="1">
              <a:lnSpc>
                <a:spcPct val="90000"/>
              </a:lnSpc>
              <a:buFont typeface="Wingdings" pitchFamily="5" charset="2"/>
              <a:buNone/>
            </a:pPr>
            <a:r>
              <a:rPr lang="en-US" sz="1100">
                <a:latin typeface="Courier" pitchFamily="30" charset="0"/>
              </a:rPr>
              <a:t>    private ArrayList &lt;Product&gt; productList; </a:t>
            </a:r>
          </a:p>
          <a:p>
            <a:pPr eaLnBrk="1" hangingPunct="1">
              <a:lnSpc>
                <a:spcPct val="90000"/>
              </a:lnSpc>
              <a:buFont typeface="Wingdings" pitchFamily="5" charset="2"/>
              <a:buNone/>
            </a:pPr>
            <a:r>
              <a:rPr lang="en-US" sz="1100">
                <a:latin typeface="Courier" pitchFamily="30" charset="0"/>
              </a:rPr>
              <a:t>    </a:t>
            </a:r>
          </a:p>
          <a:p>
            <a:pPr eaLnBrk="1" hangingPunct="1">
              <a:lnSpc>
                <a:spcPct val="90000"/>
              </a:lnSpc>
              <a:buFont typeface="Wingdings" pitchFamily="5" charset="2"/>
              <a:buNone/>
            </a:pPr>
            <a:r>
              <a:rPr lang="en-US" sz="1100">
                <a:latin typeface="Courier" pitchFamily="30" charset="0"/>
              </a:rPr>
              <a:t>    public ProductCatalog() {</a:t>
            </a:r>
          </a:p>
          <a:p>
            <a:pPr eaLnBrk="1" hangingPunct="1">
              <a:lnSpc>
                <a:spcPct val="90000"/>
              </a:lnSpc>
              <a:buFont typeface="Wingdings" pitchFamily="5" charset="2"/>
              <a:buNone/>
            </a:pPr>
            <a:r>
              <a:rPr lang="en-US" sz="1100">
                <a:latin typeface="Courier" pitchFamily="30" charset="0"/>
              </a:rPr>
              <a:t>        productList = new ArrayList();</a:t>
            </a:r>
          </a:p>
          <a:p>
            <a:pPr eaLnBrk="1" hangingPunct="1">
              <a:lnSpc>
                <a:spcPct val="90000"/>
              </a:lnSpc>
              <a:buFont typeface="Wingdings" pitchFamily="5" charset="2"/>
              <a:buNone/>
            </a:pPr>
            <a:r>
              <a:rPr lang="en-US" sz="1100">
                <a:latin typeface="Courier" pitchFamily="30" charset="0"/>
              </a:rPr>
              <a:t>    }</a:t>
            </a:r>
          </a:p>
          <a:p>
            <a:pPr eaLnBrk="1" hangingPunct="1">
              <a:lnSpc>
                <a:spcPct val="90000"/>
              </a:lnSpc>
              <a:buFont typeface="Wingdings" pitchFamily="5" charset="2"/>
              <a:buNone/>
            </a:pPr>
            <a:r>
              <a:rPr lang="en-US" sz="1100">
                <a:latin typeface="Courier" pitchFamily="30" charset="0"/>
              </a:rPr>
              <a:t>    public ArrayList getProductCatalog(){</a:t>
            </a:r>
          </a:p>
          <a:p>
            <a:pPr eaLnBrk="1" hangingPunct="1">
              <a:lnSpc>
                <a:spcPct val="90000"/>
              </a:lnSpc>
              <a:buFont typeface="Wingdings" pitchFamily="5" charset="2"/>
              <a:buNone/>
            </a:pPr>
            <a:r>
              <a:rPr lang="en-US" sz="1100">
                <a:latin typeface="Courier" pitchFamily="30" charset="0"/>
              </a:rPr>
              <a:t>        return productList;</a:t>
            </a:r>
          </a:p>
          <a:p>
            <a:pPr eaLnBrk="1" hangingPunct="1">
              <a:lnSpc>
                <a:spcPct val="90000"/>
              </a:lnSpc>
              <a:buFont typeface="Wingdings" pitchFamily="5" charset="2"/>
              <a:buNone/>
            </a:pPr>
            <a:r>
              <a:rPr lang="en-US" sz="1100">
                <a:latin typeface="Courier" pitchFamily="30" charset="0"/>
              </a:rPr>
              <a:t>    }</a:t>
            </a:r>
          </a:p>
          <a:p>
            <a:pPr eaLnBrk="1" hangingPunct="1">
              <a:lnSpc>
                <a:spcPct val="90000"/>
              </a:lnSpc>
              <a:buFont typeface="Wingdings" pitchFamily="5" charset="2"/>
              <a:buNone/>
            </a:pPr>
            <a:r>
              <a:rPr lang="en-US" sz="1100">
                <a:latin typeface="Courier" pitchFamily="30" charset="0"/>
              </a:rPr>
              <a:t>    public void setProductCatalog(ArrayList pList) {</a:t>
            </a:r>
          </a:p>
          <a:p>
            <a:pPr eaLnBrk="1" hangingPunct="1">
              <a:lnSpc>
                <a:spcPct val="90000"/>
              </a:lnSpc>
              <a:buFont typeface="Wingdings" pitchFamily="5" charset="2"/>
              <a:buNone/>
            </a:pPr>
            <a:r>
              <a:rPr lang="en-US" sz="1100">
                <a:latin typeface="Courier" pitchFamily="30" charset="0"/>
              </a:rPr>
              <a:t>        productList = pList;</a:t>
            </a:r>
          </a:p>
          <a:p>
            <a:pPr eaLnBrk="1" hangingPunct="1">
              <a:lnSpc>
                <a:spcPct val="90000"/>
              </a:lnSpc>
              <a:buFont typeface="Wingdings" pitchFamily="5" charset="2"/>
              <a:buNone/>
            </a:pPr>
            <a:r>
              <a:rPr lang="en-US" sz="1100">
                <a:latin typeface="Courier" pitchFamily="30" charset="0"/>
              </a:rPr>
              <a:t>    }</a:t>
            </a:r>
          </a:p>
          <a:p>
            <a:pPr eaLnBrk="1" hangingPunct="1">
              <a:lnSpc>
                <a:spcPct val="90000"/>
              </a:lnSpc>
              <a:buFont typeface="Wingdings" pitchFamily="5" charset="2"/>
              <a:buNone/>
            </a:pPr>
            <a:r>
              <a:rPr lang="en-US" sz="1100">
                <a:latin typeface="Courier" pitchFamily="30" charset="0"/>
              </a:rPr>
              <a:t>    public Product newProduct() {</a:t>
            </a:r>
          </a:p>
          <a:p>
            <a:pPr eaLnBrk="1" hangingPunct="1">
              <a:lnSpc>
                <a:spcPct val="90000"/>
              </a:lnSpc>
              <a:buFont typeface="Wingdings" pitchFamily="5" charset="2"/>
              <a:buNone/>
            </a:pPr>
            <a:r>
              <a:rPr lang="en-US" sz="1100">
                <a:latin typeface="Courier" pitchFamily="30" charset="0"/>
              </a:rPr>
              <a:t>	Product p = new Product();</a:t>
            </a:r>
          </a:p>
          <a:p>
            <a:pPr eaLnBrk="1" hangingPunct="1">
              <a:lnSpc>
                <a:spcPct val="90000"/>
              </a:lnSpc>
              <a:buFont typeface="Wingdings" pitchFamily="5" charset="2"/>
              <a:buNone/>
            </a:pPr>
            <a:r>
              <a:rPr lang="en-US" sz="1100">
                <a:latin typeface="Courier" pitchFamily="30" charset="0"/>
              </a:rPr>
              <a:t>	productList.add(p);</a:t>
            </a:r>
          </a:p>
          <a:p>
            <a:pPr eaLnBrk="1" hangingPunct="1">
              <a:lnSpc>
                <a:spcPct val="90000"/>
              </a:lnSpc>
              <a:buFont typeface="Wingdings" pitchFamily="5" charset="2"/>
              <a:buNone/>
            </a:pPr>
            <a:r>
              <a:rPr lang="en-US" sz="1100">
                <a:latin typeface="Courier" pitchFamily="30" charset="0"/>
              </a:rPr>
              <a:t>	return p;</a:t>
            </a:r>
          </a:p>
          <a:p>
            <a:pPr eaLnBrk="1" hangingPunct="1">
              <a:lnSpc>
                <a:spcPct val="90000"/>
              </a:lnSpc>
              <a:buFont typeface="Wingdings" pitchFamily="5" charset="2"/>
              <a:buNone/>
            </a:pPr>
            <a:r>
              <a:rPr lang="en-US" sz="1100">
                <a:latin typeface="Courier" pitchFamily="30" charset="0"/>
              </a:rPr>
              <a:t>    }</a:t>
            </a:r>
          </a:p>
          <a:p>
            <a:pPr eaLnBrk="1" hangingPunct="1">
              <a:lnSpc>
                <a:spcPct val="90000"/>
              </a:lnSpc>
              <a:buFont typeface="Wingdings" pitchFamily="5" charset="2"/>
              <a:buNone/>
            </a:pPr>
            <a:r>
              <a:rPr lang="en-US" sz="1100">
                <a:latin typeface="Courier" pitchFamily="30" charset="0"/>
              </a:rPr>
              <a:t>    public void addProduct(Product p){</a:t>
            </a:r>
          </a:p>
          <a:p>
            <a:pPr eaLnBrk="1" hangingPunct="1">
              <a:lnSpc>
                <a:spcPct val="90000"/>
              </a:lnSpc>
              <a:buFont typeface="Wingdings" pitchFamily="5" charset="2"/>
              <a:buNone/>
            </a:pPr>
            <a:r>
              <a:rPr lang="en-US" sz="1100">
                <a:latin typeface="Courier" pitchFamily="30" charset="0"/>
              </a:rPr>
              <a:t>	productList.add(p);</a:t>
            </a:r>
          </a:p>
          <a:p>
            <a:pPr eaLnBrk="1" hangingPunct="1">
              <a:lnSpc>
                <a:spcPct val="90000"/>
              </a:lnSpc>
              <a:buFont typeface="Wingdings" pitchFamily="5" charset="2"/>
              <a:buNone/>
            </a:pPr>
            <a:r>
              <a:rPr lang="en-US" sz="1100">
                <a:latin typeface="Courier" pitchFamily="30" charset="0"/>
              </a:rPr>
              <a:t>    }</a:t>
            </a:r>
          </a:p>
          <a:p>
            <a:pPr eaLnBrk="1" hangingPunct="1">
              <a:lnSpc>
                <a:spcPct val="90000"/>
              </a:lnSpc>
              <a:buFont typeface="Wingdings" pitchFamily="5" charset="2"/>
              <a:buNone/>
            </a:pPr>
            <a:r>
              <a:rPr lang="en-US" sz="1100">
                <a:latin typeface="Courier" pitchFamily="30" charset="0"/>
              </a:rPr>
              <a: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t>Step 7: Edit the properties of the jTable</a:t>
            </a:r>
          </a:p>
        </p:txBody>
      </p:sp>
      <p:sp>
        <p:nvSpPr>
          <p:cNvPr id="34819" name="Rectangle 3"/>
          <p:cNvSpPr>
            <a:spLocks noGrp="1" noChangeArrowheads="1"/>
          </p:cNvSpPr>
          <p:nvPr>
            <p:ph type="body" idx="1"/>
          </p:nvPr>
        </p:nvSpPr>
        <p:spPr/>
        <p:txBody>
          <a:bodyPr/>
          <a:lstStyle/>
          <a:p>
            <a:pPr eaLnBrk="1" hangingPunct="1"/>
            <a:r>
              <a:rPr lang="en-US" sz="1800"/>
              <a:t>Open ViewProductCatalogJPanel, and see </a:t>
            </a:r>
            <a:r>
              <a:rPr lang="en-US" sz="1800">
                <a:sym typeface="Wingdings" pitchFamily="5" charset="2"/>
              </a:rPr>
              <a:t>that the jTable is a child of the jScrollPane in the Inspector View</a:t>
            </a:r>
            <a:endParaRPr lang="en-US" sz="1800"/>
          </a:p>
          <a:p>
            <a:pPr eaLnBrk="1" hangingPunct="1"/>
            <a:r>
              <a:rPr lang="en-US" sz="1800"/>
              <a:t>If you have noticed, the jTable comes with some default properties:</a:t>
            </a:r>
          </a:p>
          <a:p>
            <a:pPr lvl="1" eaLnBrk="1" hangingPunct="1"/>
            <a:r>
              <a:rPr lang="en-US" sz="1600">
                <a:ea typeface="ＭＳ Ｐゴシック" pitchFamily="30" charset="-128"/>
              </a:rPr>
              <a:t>4 columns titled – Title 1, Title 2, Title 3, Title 4</a:t>
            </a:r>
          </a:p>
          <a:p>
            <a:pPr lvl="1" eaLnBrk="1" hangingPunct="1"/>
            <a:r>
              <a:rPr lang="en-US" sz="1600">
                <a:ea typeface="ＭＳ Ｐゴシック" pitchFamily="30" charset="-128"/>
              </a:rPr>
              <a:t>4 empty rows</a:t>
            </a:r>
          </a:p>
          <a:p>
            <a:pPr eaLnBrk="1" hangingPunct="1"/>
            <a:r>
              <a:rPr lang="en-US" sz="1800"/>
              <a:t>We do not want to keep these default settings, let’s tune the jTable to our needs.</a:t>
            </a:r>
          </a:p>
          <a:p>
            <a:pPr lvl="1" eaLnBrk="1" hangingPunct="1"/>
            <a:r>
              <a:rPr lang="en-US" sz="1600">
                <a:ea typeface="ＭＳ Ｐゴシック" pitchFamily="30" charset="-128"/>
              </a:rPr>
              <a:t>Left click on the table</a:t>
            </a:r>
          </a:p>
          <a:p>
            <a:pPr lvl="1" eaLnBrk="1" hangingPunct="1"/>
            <a:r>
              <a:rPr lang="en-US" sz="1600">
                <a:ea typeface="ＭＳ Ｐゴシック" pitchFamily="30" charset="-128"/>
              </a:rPr>
              <a:t>In the properties menu, hit “model” – it should be in bold</a:t>
            </a:r>
          </a:p>
          <a:p>
            <a:pPr eaLnBrk="1" hangingPunct="1"/>
            <a:r>
              <a:rPr lang="en-US" sz="1800"/>
              <a:t>At the bottom, there is a place to edit the ‘Rows’ and ‘Columns’</a:t>
            </a:r>
          </a:p>
          <a:p>
            <a:pPr lvl="1" eaLnBrk="1" hangingPunct="1"/>
            <a:r>
              <a:rPr lang="en-US" sz="1600">
                <a:ea typeface="ＭＳ Ｐゴシック" pitchFamily="30" charset="-128"/>
              </a:rPr>
              <a:t>Change the rows to 0, Change the columns to 3</a:t>
            </a:r>
          </a:p>
          <a:p>
            <a:pPr lvl="2" eaLnBrk="1" hangingPunct="1"/>
            <a:r>
              <a:rPr lang="en-US" sz="1400">
                <a:ea typeface="ＭＳ Ｐゴシック" pitchFamily="30" charset="-128"/>
              </a:rPr>
              <a:t>We are selecting 3 columns:</a:t>
            </a:r>
          </a:p>
          <a:p>
            <a:pPr lvl="3" eaLnBrk="1" hangingPunct="1"/>
            <a:r>
              <a:rPr lang="en-US" sz="1200">
                <a:ea typeface="ＭＳ Ｐゴシック" pitchFamily="30" charset="-128"/>
              </a:rPr>
              <a:t>1 column to hold the Product object and its name</a:t>
            </a:r>
          </a:p>
          <a:p>
            <a:pPr lvl="3" eaLnBrk="1" hangingPunct="1"/>
            <a:r>
              <a:rPr lang="en-US" sz="1200">
                <a:ea typeface="ＭＳ Ｐゴシック" pitchFamily="30" charset="-128"/>
              </a:rPr>
              <a:t>1 column to hold the Product price data</a:t>
            </a:r>
          </a:p>
          <a:p>
            <a:pPr lvl="3" eaLnBrk="1" hangingPunct="1"/>
            <a:r>
              <a:rPr lang="en-US" sz="1200">
                <a:ea typeface="ＭＳ Ｐゴシック" pitchFamily="30" charset="-128"/>
              </a:rPr>
              <a:t>1 columnt to hold the Product availability data</a:t>
            </a:r>
          </a:p>
          <a:p>
            <a:pPr lvl="1" eaLnBrk="1" hangingPunct="1"/>
            <a:endParaRPr lang="en-US" sz="1600">
              <a:ea typeface="ＭＳ Ｐゴシック" pitchFamily="30" charset="-128"/>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t>Step 7: Edit the properties of the jTable (cont’d)</a:t>
            </a:r>
          </a:p>
        </p:txBody>
      </p:sp>
      <p:sp>
        <p:nvSpPr>
          <p:cNvPr id="36867" name="Rectangle 3"/>
          <p:cNvSpPr>
            <a:spLocks noGrp="1" noChangeArrowheads="1"/>
          </p:cNvSpPr>
          <p:nvPr>
            <p:ph type="body" idx="1"/>
          </p:nvPr>
        </p:nvSpPr>
        <p:spPr/>
        <p:txBody>
          <a:bodyPr/>
          <a:lstStyle/>
          <a:p>
            <a:pPr eaLnBrk="1" hangingPunct="1"/>
            <a:r>
              <a:rPr lang="en-US" sz="1800"/>
              <a:t>Next, Double click on the first cell in the Title column – it should be already filled with ‘Title 1’</a:t>
            </a:r>
          </a:p>
          <a:p>
            <a:pPr lvl="1" eaLnBrk="1" hangingPunct="1"/>
            <a:r>
              <a:rPr lang="en-US" sz="1600">
                <a:ea typeface="ＭＳ Ｐゴシック" pitchFamily="30" charset="-128"/>
              </a:rPr>
              <a:t>Replace ‘Title 1’ </a:t>
            </a:r>
            <a:r>
              <a:rPr lang="en-US" sz="1600">
                <a:ea typeface="ＭＳ Ｐゴシック" pitchFamily="30" charset="-128"/>
                <a:sym typeface="Wingdings" pitchFamily="5" charset="2"/>
              </a:rPr>
              <a:t> ‘Product Name’</a:t>
            </a:r>
          </a:p>
          <a:p>
            <a:pPr lvl="1" eaLnBrk="1" hangingPunct="1"/>
            <a:r>
              <a:rPr lang="en-US" sz="1600">
                <a:ea typeface="ＭＳ Ｐゴシック" pitchFamily="30" charset="-128"/>
                <a:sym typeface="Wingdings" pitchFamily="5" charset="2"/>
              </a:rPr>
              <a:t>Replace ‘Title 2’  Price</a:t>
            </a:r>
          </a:p>
          <a:p>
            <a:pPr lvl="1" eaLnBrk="1" hangingPunct="1"/>
            <a:r>
              <a:rPr lang="en-US" sz="1600">
                <a:ea typeface="ＭＳ Ｐゴシック" pitchFamily="30" charset="-128"/>
                <a:sym typeface="Wingdings" pitchFamily="5" charset="2"/>
              </a:rPr>
              <a:t>Replace ‘Title 3’  Availability</a:t>
            </a:r>
          </a:p>
          <a:p>
            <a:pPr lvl="1" eaLnBrk="1" hangingPunct="1"/>
            <a:endParaRPr lang="en-US" sz="1600">
              <a:ea typeface="ＭＳ Ｐゴシック" pitchFamily="30" charset="-128"/>
              <a:sym typeface="Wingdings" pitchFamily="5" charset="2"/>
            </a:endParaRPr>
          </a:p>
          <a:p>
            <a:pPr eaLnBrk="1" hangingPunct="1"/>
            <a:r>
              <a:rPr lang="en-US" sz="1800">
                <a:sym typeface="Wingdings" pitchFamily="5" charset="2"/>
              </a:rPr>
              <a:t>Look at the column next to the Title column</a:t>
            </a:r>
          </a:p>
          <a:p>
            <a:pPr lvl="1" eaLnBrk="1" hangingPunct="1"/>
            <a:r>
              <a:rPr lang="en-US" sz="1600">
                <a:ea typeface="ＭＳ Ｐゴシック" pitchFamily="30" charset="-128"/>
                <a:sym typeface="Wingdings" pitchFamily="5" charset="2"/>
              </a:rPr>
              <a:t>The Type column is used to signify which type of object will be placed in the cell</a:t>
            </a:r>
          </a:p>
          <a:p>
            <a:pPr lvl="2" eaLnBrk="1" hangingPunct="1"/>
            <a:r>
              <a:rPr lang="en-US" sz="1400">
                <a:ea typeface="ＭＳ Ｐゴシック" pitchFamily="30" charset="-128"/>
                <a:sym typeface="Wingdings" pitchFamily="5" charset="2"/>
              </a:rPr>
              <a:t>The default is ‘Object’ and you will soon understand that everything in JAVA is of type object.</a:t>
            </a:r>
          </a:p>
          <a:p>
            <a:pPr eaLnBrk="1" hangingPunct="1"/>
            <a:endParaRPr lang="en-US" sz="1800"/>
          </a:p>
          <a:p>
            <a:pPr lvl="1" eaLnBrk="1" hangingPunct="1"/>
            <a:endParaRPr lang="en-US" sz="1600">
              <a:ea typeface="ＭＳ Ｐゴシック" pitchFamily="30" charset="-128"/>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sz="3600"/>
              <a:t>Step 8: Instantiate and Pass the ProductCatalog in JFrame</a:t>
            </a:r>
          </a:p>
        </p:txBody>
      </p:sp>
      <p:sp>
        <p:nvSpPr>
          <p:cNvPr id="38915" name="Rectangle 3"/>
          <p:cNvSpPr>
            <a:spLocks noGrp="1" noChangeArrowheads="1"/>
          </p:cNvSpPr>
          <p:nvPr>
            <p:ph type="body" idx="1"/>
          </p:nvPr>
        </p:nvSpPr>
        <p:spPr/>
        <p:txBody>
          <a:bodyPr/>
          <a:lstStyle/>
          <a:p>
            <a:pPr eaLnBrk="1" hangingPunct="1"/>
            <a:r>
              <a:rPr lang="en-US" sz="1800"/>
              <a:t>As of right now, you are passing a Product object, which is instantiated in the Jframe, to the AddProductJPanels and ViewProductCatalogJPanels</a:t>
            </a:r>
          </a:p>
          <a:p>
            <a:pPr lvl="1" eaLnBrk="1" hangingPunct="1"/>
            <a:r>
              <a:rPr lang="en-US" sz="1600">
                <a:ea typeface="ＭＳ Ｐゴシック" pitchFamily="30" charset="-128"/>
              </a:rPr>
              <a:t>Remember that we said the ProductCatalog class was going to manage a number of Products for us.  Therefore, instead of passing the Product object, we need to pass the </a:t>
            </a:r>
            <a:r>
              <a:rPr lang="en-US" sz="1600" b="1">
                <a:ea typeface="ＭＳ Ｐゴシック" pitchFamily="30" charset="-128"/>
              </a:rPr>
              <a:t>ProductCatalog</a:t>
            </a:r>
            <a:r>
              <a:rPr lang="en-US" sz="1600">
                <a:ea typeface="ＭＳ Ｐゴシック" pitchFamily="30" charset="-128"/>
              </a:rPr>
              <a:t> object</a:t>
            </a:r>
          </a:p>
          <a:p>
            <a:pPr eaLnBrk="1" hangingPunct="1"/>
            <a:r>
              <a:rPr lang="en-US" sz="1800"/>
              <a:t>Open the Jframe in Source code mode</a:t>
            </a:r>
          </a:p>
          <a:p>
            <a:pPr lvl="1" eaLnBrk="1" hangingPunct="1"/>
            <a:r>
              <a:rPr lang="en-US" sz="1600">
                <a:ea typeface="ＭＳ Ｐゴシック" pitchFamily="30" charset="-128"/>
              </a:rPr>
              <a:t>Edit the code to instantiate and pass the ProductCatalog instead of Product</a:t>
            </a:r>
          </a:p>
        </p:txBody>
      </p:sp>
      <p:sp>
        <p:nvSpPr>
          <p:cNvPr id="38916" name="Text Box 9"/>
          <p:cNvSpPr txBox="1">
            <a:spLocks noChangeArrowheads="1"/>
          </p:cNvSpPr>
          <p:nvPr/>
        </p:nvSpPr>
        <p:spPr bwMode="auto">
          <a:xfrm>
            <a:off x="76200" y="4386263"/>
            <a:ext cx="3733800" cy="2471737"/>
          </a:xfrm>
          <a:prstGeom prst="rect">
            <a:avLst/>
          </a:prstGeom>
          <a:noFill/>
          <a:ln w="9525">
            <a:noFill/>
            <a:miter lim="800000"/>
            <a:headEnd/>
            <a:tailEnd/>
          </a:ln>
        </p:spPr>
        <p:txBody>
          <a:bodyPr>
            <a:spAutoFit/>
          </a:bodyPr>
          <a:lstStyle/>
          <a:p>
            <a:pPr>
              <a:spcBef>
                <a:spcPct val="50000"/>
              </a:spcBef>
            </a:pPr>
            <a:r>
              <a:rPr lang="en-US" sz="1200" b="0">
                <a:latin typeface="Courier New" pitchFamily="5" charset="0"/>
              </a:rPr>
              <a:t>..</a:t>
            </a:r>
          </a:p>
          <a:p>
            <a:pPr>
              <a:spcBef>
                <a:spcPct val="50000"/>
              </a:spcBef>
            </a:pPr>
            <a:r>
              <a:rPr lang="en-US" sz="1200" b="0">
                <a:latin typeface="Courier New" pitchFamily="5" charset="0"/>
              </a:rPr>
              <a:t>public class MainJFrame .. {</a:t>
            </a:r>
          </a:p>
          <a:p>
            <a:pPr>
              <a:spcBef>
                <a:spcPct val="50000"/>
              </a:spcBef>
            </a:pPr>
            <a:r>
              <a:rPr lang="en-US" sz="1200" b="0">
                <a:latin typeface="Courier New" pitchFamily="5" charset="0"/>
              </a:rPr>
              <a:t>    private </a:t>
            </a:r>
            <a:r>
              <a:rPr lang="en-US" sz="1200">
                <a:latin typeface="Courier New" pitchFamily="5" charset="0"/>
              </a:rPr>
              <a:t>Product myProduct </a:t>
            </a:r>
          </a:p>
          <a:p>
            <a:pPr>
              <a:spcBef>
                <a:spcPct val="50000"/>
              </a:spcBef>
            </a:pPr>
            <a:r>
              <a:rPr lang="en-US" sz="1200">
                <a:latin typeface="Courier New" pitchFamily="5" charset="0"/>
              </a:rPr>
              <a:t>	= new Product();</a:t>
            </a:r>
            <a:r>
              <a:rPr lang="en-US" sz="1200" b="0">
                <a:latin typeface="Courier New" pitchFamily="5" charset="0"/>
              </a:rPr>
              <a:t>   </a:t>
            </a:r>
          </a:p>
          <a:p>
            <a:pPr>
              <a:spcBef>
                <a:spcPct val="50000"/>
              </a:spcBef>
            </a:pPr>
            <a:r>
              <a:rPr lang="en-US" sz="1200" b="0">
                <a:latin typeface="Courier New" pitchFamily="5" charset="0"/>
              </a:rPr>
              <a:t>    public MainJFrame()</a:t>
            </a:r>
          </a:p>
          <a:p>
            <a:pPr>
              <a:spcBef>
                <a:spcPct val="50000"/>
              </a:spcBef>
            </a:pPr>
            <a:r>
              <a:rPr lang="en-US" sz="1200" b="0">
                <a:latin typeface="Courier New" pitchFamily="5" charset="0"/>
              </a:rPr>
              <a:t>    {</a:t>
            </a:r>
          </a:p>
          <a:p>
            <a:pPr>
              <a:spcBef>
                <a:spcPct val="50000"/>
              </a:spcBef>
            </a:pPr>
            <a:r>
              <a:rPr lang="en-US" sz="1200" b="0">
                <a:latin typeface="Courier New" pitchFamily="5" charset="0"/>
              </a:rPr>
              <a:t>         ..</a:t>
            </a:r>
          </a:p>
          <a:p>
            <a:pPr>
              <a:spcBef>
                <a:spcPct val="50000"/>
              </a:spcBef>
            </a:pPr>
            <a:r>
              <a:rPr lang="en-US" sz="1200" b="0">
                <a:latin typeface="Courier New" pitchFamily="5" charset="0"/>
              </a:rPr>
              <a:t>    }</a:t>
            </a:r>
          </a:p>
          <a:p>
            <a:pPr>
              <a:spcBef>
                <a:spcPct val="50000"/>
              </a:spcBef>
            </a:pPr>
            <a:r>
              <a:rPr lang="en-US" sz="1200" b="0">
                <a:latin typeface="Courier New" pitchFamily="5" charset="0"/>
              </a:rPr>
              <a:t>..</a:t>
            </a:r>
          </a:p>
        </p:txBody>
      </p:sp>
      <p:sp>
        <p:nvSpPr>
          <p:cNvPr id="38917" name="Text Box 11"/>
          <p:cNvSpPr txBox="1">
            <a:spLocks noChangeArrowheads="1"/>
          </p:cNvSpPr>
          <p:nvPr/>
        </p:nvSpPr>
        <p:spPr bwMode="auto">
          <a:xfrm>
            <a:off x="4419600" y="4386263"/>
            <a:ext cx="4800600" cy="2471737"/>
          </a:xfrm>
          <a:prstGeom prst="rect">
            <a:avLst/>
          </a:prstGeom>
          <a:noFill/>
          <a:ln w="9525">
            <a:noFill/>
            <a:miter lim="800000"/>
            <a:headEnd/>
            <a:tailEnd/>
          </a:ln>
        </p:spPr>
        <p:txBody>
          <a:bodyPr>
            <a:spAutoFit/>
          </a:bodyPr>
          <a:lstStyle/>
          <a:p>
            <a:pPr>
              <a:spcBef>
                <a:spcPct val="50000"/>
              </a:spcBef>
            </a:pPr>
            <a:r>
              <a:rPr lang="en-US" sz="1200" b="0">
                <a:latin typeface="Courier New" pitchFamily="5" charset="0"/>
              </a:rPr>
              <a:t>..</a:t>
            </a:r>
          </a:p>
          <a:p>
            <a:pPr>
              <a:spcBef>
                <a:spcPct val="50000"/>
              </a:spcBef>
            </a:pPr>
            <a:r>
              <a:rPr lang="en-US" sz="1200" b="0">
                <a:latin typeface="Courier New" pitchFamily="5" charset="0"/>
              </a:rPr>
              <a:t>public class MainJFrame .. {</a:t>
            </a:r>
          </a:p>
          <a:p>
            <a:pPr>
              <a:spcBef>
                <a:spcPct val="50000"/>
              </a:spcBef>
            </a:pPr>
            <a:r>
              <a:rPr lang="en-US" sz="1200" b="0">
                <a:latin typeface="Courier New" pitchFamily="5" charset="0"/>
              </a:rPr>
              <a:t>    private </a:t>
            </a:r>
            <a:r>
              <a:rPr lang="en-US" sz="1200">
                <a:latin typeface="Courier New" pitchFamily="5" charset="0"/>
              </a:rPr>
              <a:t>ProductCatalog productCatalog; </a:t>
            </a:r>
            <a:endParaRPr lang="en-US" sz="1200" b="0">
              <a:latin typeface="Courier New" pitchFamily="5" charset="0"/>
            </a:endParaRPr>
          </a:p>
          <a:p>
            <a:pPr>
              <a:spcBef>
                <a:spcPct val="50000"/>
              </a:spcBef>
            </a:pPr>
            <a:r>
              <a:rPr lang="en-US" sz="1200" b="0">
                <a:latin typeface="Courier New" pitchFamily="5" charset="0"/>
              </a:rPr>
              <a:t>    public MainJFrame()</a:t>
            </a:r>
          </a:p>
          <a:p>
            <a:pPr>
              <a:spcBef>
                <a:spcPct val="50000"/>
              </a:spcBef>
            </a:pPr>
            <a:r>
              <a:rPr lang="en-US" sz="1200" b="0">
                <a:latin typeface="Courier New" pitchFamily="5" charset="0"/>
              </a:rPr>
              <a:t>    {</a:t>
            </a:r>
          </a:p>
          <a:p>
            <a:pPr>
              <a:spcBef>
                <a:spcPct val="50000"/>
              </a:spcBef>
            </a:pPr>
            <a:r>
              <a:rPr lang="en-US" sz="1200" b="0">
                <a:latin typeface="Courier New" pitchFamily="5" charset="0"/>
              </a:rPr>
              <a:t>         ..</a:t>
            </a:r>
          </a:p>
          <a:p>
            <a:pPr>
              <a:spcBef>
                <a:spcPct val="50000"/>
              </a:spcBef>
            </a:pPr>
            <a:r>
              <a:rPr lang="en-US" sz="1200" b="0">
                <a:latin typeface="Courier New" pitchFamily="5" charset="0"/>
              </a:rPr>
              <a:t>         </a:t>
            </a:r>
            <a:r>
              <a:rPr lang="en-US" sz="1200">
                <a:latin typeface="Courier New" pitchFamily="5" charset="0"/>
              </a:rPr>
              <a:t>productCatalog = new ProductCatalog();</a:t>
            </a:r>
          </a:p>
          <a:p>
            <a:pPr>
              <a:spcBef>
                <a:spcPct val="50000"/>
              </a:spcBef>
            </a:pPr>
            <a:r>
              <a:rPr lang="en-US" sz="1200" b="0">
                <a:latin typeface="Courier New" pitchFamily="5" charset="0"/>
              </a:rPr>
              <a:t>    }</a:t>
            </a:r>
          </a:p>
          <a:p>
            <a:pPr>
              <a:spcBef>
                <a:spcPct val="50000"/>
              </a:spcBef>
            </a:pPr>
            <a:r>
              <a:rPr lang="en-US" sz="1200" b="0">
                <a:latin typeface="Courier New" pitchFamily="5" charset="0"/>
              </a:rPr>
              <a:t>..</a:t>
            </a:r>
          </a:p>
        </p:txBody>
      </p:sp>
      <p:sp>
        <p:nvSpPr>
          <p:cNvPr id="38918" name="Text Box 12"/>
          <p:cNvSpPr txBox="1">
            <a:spLocks noChangeArrowheads="1"/>
          </p:cNvSpPr>
          <p:nvPr/>
        </p:nvSpPr>
        <p:spPr bwMode="auto">
          <a:xfrm>
            <a:off x="3733800" y="5181600"/>
            <a:ext cx="533400" cy="457200"/>
          </a:xfrm>
          <a:prstGeom prst="rect">
            <a:avLst/>
          </a:prstGeom>
          <a:noFill/>
          <a:ln w="9525">
            <a:noFill/>
            <a:miter lim="800000"/>
            <a:headEnd/>
            <a:tailEnd/>
          </a:ln>
        </p:spPr>
        <p:txBody>
          <a:bodyPr>
            <a:spAutoFit/>
          </a:bodyPr>
          <a:lstStyle/>
          <a:p>
            <a:pPr>
              <a:spcBef>
                <a:spcPct val="50000"/>
              </a:spcBef>
            </a:pPr>
            <a:r>
              <a:rPr lang="en-US" b="0">
                <a:sym typeface="Wingdings" pitchFamily="5" charset="2"/>
              </a:rPr>
              <a:t></a:t>
            </a:r>
            <a:endParaRPr lang="en-US" b="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sz="3600"/>
              <a:t>Step 8: Instantiate and Pass the ProductCatalog in JFrame (cont’d)</a:t>
            </a:r>
          </a:p>
        </p:txBody>
      </p:sp>
      <p:sp>
        <p:nvSpPr>
          <p:cNvPr id="40963" name="Rectangle 3"/>
          <p:cNvSpPr>
            <a:spLocks noGrp="1" noChangeArrowheads="1"/>
          </p:cNvSpPr>
          <p:nvPr>
            <p:ph type="body" idx="1"/>
          </p:nvPr>
        </p:nvSpPr>
        <p:spPr>
          <a:xfrm>
            <a:off x="1182688" y="2017713"/>
            <a:ext cx="7772400" cy="4840287"/>
          </a:xfrm>
        </p:spPr>
        <p:txBody>
          <a:bodyPr/>
          <a:lstStyle/>
          <a:p>
            <a:pPr eaLnBrk="1" hangingPunct="1"/>
            <a:r>
              <a:rPr lang="en-US" sz="1800"/>
              <a:t>Now that you have instantiated a ProductCatalog</a:t>
            </a:r>
          </a:p>
          <a:p>
            <a:pPr lvl="1" eaLnBrk="1" hangingPunct="1"/>
            <a:r>
              <a:rPr lang="en-US" sz="1600">
                <a:ea typeface="ＭＳ Ｐゴシック" pitchFamily="30" charset="-128"/>
              </a:rPr>
              <a:t>Next, you will need to pass the ProductCatalog</a:t>
            </a:r>
          </a:p>
          <a:p>
            <a:pPr lvl="1" eaLnBrk="1" hangingPunct="1"/>
            <a:r>
              <a:rPr lang="en-US" sz="1600">
                <a:ea typeface="ＭＳ Ｐゴシック" pitchFamily="30" charset="-128"/>
              </a:rPr>
              <a:t>Simply, put the code in the actionEvent:</a:t>
            </a:r>
          </a:p>
          <a:p>
            <a:pPr lvl="1" eaLnBrk="1" hangingPunct="1"/>
            <a:endParaRPr lang="en-US" sz="1600">
              <a:ea typeface="ＭＳ Ｐゴシック" pitchFamily="30" charset="-128"/>
            </a:endParaRPr>
          </a:p>
          <a:p>
            <a:pPr lvl="1" eaLnBrk="1" hangingPunct="1"/>
            <a:endParaRPr lang="en-US" sz="1600">
              <a:ea typeface="ＭＳ Ｐゴシック" pitchFamily="30" charset="-128"/>
            </a:endParaRPr>
          </a:p>
          <a:p>
            <a:pPr lvl="1" eaLnBrk="1" hangingPunct="1"/>
            <a:endParaRPr lang="en-US" sz="1600">
              <a:ea typeface="ＭＳ Ｐゴシック" pitchFamily="30" charset="-128"/>
            </a:endParaRPr>
          </a:p>
          <a:p>
            <a:pPr lvl="1" eaLnBrk="1" hangingPunct="1"/>
            <a:endParaRPr lang="en-US" sz="1600">
              <a:ea typeface="ＭＳ Ｐゴシック" pitchFamily="30" charset="-128"/>
            </a:endParaRPr>
          </a:p>
          <a:p>
            <a:pPr lvl="1" eaLnBrk="1" hangingPunct="1"/>
            <a:endParaRPr lang="en-US" sz="1600">
              <a:ea typeface="ＭＳ Ｐゴシック" pitchFamily="30" charset="-128"/>
            </a:endParaRPr>
          </a:p>
          <a:p>
            <a:pPr lvl="1" eaLnBrk="1" hangingPunct="1">
              <a:buFont typeface="Wingdings" pitchFamily="5" charset="2"/>
              <a:buNone/>
            </a:pPr>
            <a:endParaRPr lang="en-US" sz="1600">
              <a:ea typeface="ＭＳ Ｐゴシック" pitchFamily="30" charset="-128"/>
            </a:endParaRPr>
          </a:p>
          <a:p>
            <a:pPr eaLnBrk="1" hangingPunct="1"/>
            <a:r>
              <a:rPr lang="en-US" sz="1800"/>
              <a:t>Do the same for the ‘ViewProductCatalogJPanel’ actionEvent</a:t>
            </a:r>
          </a:p>
          <a:p>
            <a:pPr eaLnBrk="1" hangingPunct="1"/>
            <a:r>
              <a:rPr lang="en-US" sz="1800"/>
              <a:t>You will have compilation errors – this is okay, we still need to modify some additional code</a:t>
            </a:r>
          </a:p>
          <a:p>
            <a:pPr lvl="1" eaLnBrk="1" hangingPunct="1">
              <a:buFont typeface="Wingdings" pitchFamily="5" charset="2"/>
              <a:buNone/>
            </a:pPr>
            <a:endParaRPr lang="en-US" sz="1600">
              <a:ea typeface="ＭＳ Ｐゴシック" pitchFamily="30" charset="-128"/>
            </a:endParaRPr>
          </a:p>
        </p:txBody>
      </p:sp>
      <p:sp>
        <p:nvSpPr>
          <p:cNvPr id="40964" name="Text Box 7"/>
          <p:cNvSpPr txBox="1">
            <a:spLocks noChangeArrowheads="1"/>
          </p:cNvSpPr>
          <p:nvPr/>
        </p:nvSpPr>
        <p:spPr bwMode="auto">
          <a:xfrm>
            <a:off x="1676400" y="3352800"/>
            <a:ext cx="6248400" cy="1108075"/>
          </a:xfrm>
          <a:prstGeom prst="rect">
            <a:avLst/>
          </a:prstGeom>
          <a:noFill/>
          <a:ln w="9525">
            <a:noFill/>
            <a:miter lim="800000"/>
            <a:headEnd/>
            <a:tailEnd/>
          </a:ln>
        </p:spPr>
        <p:txBody>
          <a:bodyPr>
            <a:spAutoFit/>
          </a:bodyPr>
          <a:lstStyle/>
          <a:p>
            <a:pPr>
              <a:spcBef>
                <a:spcPct val="50000"/>
              </a:spcBef>
            </a:pPr>
            <a:r>
              <a:rPr lang="en-US" sz="1200" b="0">
                <a:latin typeface="Courier New" pitchFamily="5" charset="0"/>
              </a:rPr>
              <a:t>..</a:t>
            </a:r>
          </a:p>
          <a:p>
            <a:pPr>
              <a:spcBef>
                <a:spcPct val="50000"/>
              </a:spcBef>
            </a:pPr>
            <a:r>
              <a:rPr lang="en-US" sz="1200" b="0">
                <a:latin typeface="Courier New" pitchFamily="5" charset="0"/>
              </a:rPr>
              <a:t>AddProductJPanel apjp = new AddProductJPanel(</a:t>
            </a:r>
            <a:r>
              <a:rPr lang="en-US" sz="1200">
                <a:latin typeface="Courier New" pitchFamily="5" charset="0"/>
              </a:rPr>
              <a:t>productCatalog</a:t>
            </a:r>
            <a:r>
              <a:rPr lang="en-US" sz="1200" b="0">
                <a:latin typeface="Courier New" pitchFamily="5" charset="0"/>
              </a:rPr>
              <a:t>);</a:t>
            </a:r>
          </a:p>
          <a:p>
            <a:pPr>
              <a:spcBef>
                <a:spcPct val="50000"/>
              </a:spcBef>
            </a:pPr>
            <a:r>
              <a:rPr lang="en-US" sz="1200" b="0">
                <a:latin typeface="Courier New" pitchFamily="5" charset="0"/>
              </a:rPr>
              <a:t>jSplitPane1.setRightComponent(apjp);</a:t>
            </a:r>
          </a:p>
          <a:p>
            <a:pPr>
              <a:spcBef>
                <a:spcPct val="50000"/>
              </a:spcBef>
            </a:pPr>
            <a:r>
              <a:rPr lang="en-US" sz="1200" b="0">
                <a:latin typeface="Courier New" pitchFamily="5" charset="0"/>
              </a:rPr>
              <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sz="3600"/>
              <a:t>Step 9: AddProductJPanel</a:t>
            </a:r>
          </a:p>
        </p:txBody>
      </p:sp>
      <p:sp>
        <p:nvSpPr>
          <p:cNvPr id="43011" name="Rectangle 3"/>
          <p:cNvSpPr>
            <a:spLocks noGrp="1" noChangeArrowheads="1"/>
          </p:cNvSpPr>
          <p:nvPr>
            <p:ph type="body" idx="1"/>
          </p:nvPr>
        </p:nvSpPr>
        <p:spPr/>
        <p:txBody>
          <a:bodyPr/>
          <a:lstStyle/>
          <a:p>
            <a:pPr eaLnBrk="1" hangingPunct="1"/>
            <a:r>
              <a:rPr lang="en-US" sz="1800"/>
              <a:t>As of now, the AddProductJPanel is expecting a object of type Product to be passed into the constructor.</a:t>
            </a:r>
          </a:p>
          <a:p>
            <a:pPr lvl="1" eaLnBrk="1" hangingPunct="1"/>
            <a:r>
              <a:rPr lang="en-US" sz="1600">
                <a:ea typeface="ＭＳ Ｐゴシック" pitchFamily="30" charset="-128"/>
              </a:rPr>
              <a:t>However, we would like to pass in the ProductCatalog because this will carry multiple Product objects for us</a:t>
            </a:r>
          </a:p>
          <a:p>
            <a:pPr eaLnBrk="1" hangingPunct="1"/>
            <a:r>
              <a:rPr lang="en-US" sz="1800"/>
              <a:t>Put the code in AddProductJPanel</a:t>
            </a:r>
          </a:p>
          <a:p>
            <a:pPr lvl="1" eaLnBrk="1" hangingPunct="1"/>
            <a:r>
              <a:rPr lang="en-US" sz="1600">
                <a:ea typeface="ＭＳ Ｐゴシック" pitchFamily="30" charset="-128"/>
              </a:rPr>
              <a:t>You will need to edit the member variable</a:t>
            </a:r>
          </a:p>
          <a:p>
            <a:pPr lvl="1" eaLnBrk="1" hangingPunct="1"/>
            <a:r>
              <a:rPr lang="en-US" sz="1600">
                <a:ea typeface="ＭＳ Ｐゴシック" pitchFamily="30" charset="-128"/>
              </a:rPr>
              <a:t>You will need to edit the constructor parameter</a:t>
            </a:r>
          </a:p>
          <a:p>
            <a:pPr lvl="1" eaLnBrk="1" hangingPunct="1">
              <a:buFont typeface="Wingdings" pitchFamily="5" charset="2"/>
              <a:buNone/>
            </a:pPr>
            <a:endParaRPr lang="en-US" sz="1600">
              <a:ea typeface="ＭＳ Ｐゴシック" pitchFamily="30" charset="-128"/>
            </a:endParaRPr>
          </a:p>
          <a:p>
            <a:pPr lvl="1" eaLnBrk="1" hangingPunct="1"/>
            <a:endParaRPr lang="en-US" sz="1600">
              <a:ea typeface="ＭＳ Ｐゴシック" pitchFamily="30" charset="-128"/>
            </a:endParaRPr>
          </a:p>
          <a:p>
            <a:pPr lvl="1" eaLnBrk="1" hangingPunct="1"/>
            <a:endParaRPr lang="en-US" sz="1600">
              <a:ea typeface="ＭＳ Ｐゴシック" pitchFamily="30" charset="-128"/>
            </a:endParaRPr>
          </a:p>
          <a:p>
            <a:pPr lvl="3" eaLnBrk="1" hangingPunct="1"/>
            <a:endParaRPr lang="en-US" sz="1400">
              <a:ea typeface="ＭＳ Ｐゴシック" pitchFamily="30" charset="-128"/>
            </a:endParaRPr>
          </a:p>
        </p:txBody>
      </p:sp>
      <p:sp>
        <p:nvSpPr>
          <p:cNvPr id="43012" name="Text Box 4"/>
          <p:cNvSpPr txBox="1">
            <a:spLocks noChangeArrowheads="1"/>
          </p:cNvSpPr>
          <p:nvPr/>
        </p:nvSpPr>
        <p:spPr bwMode="auto">
          <a:xfrm>
            <a:off x="1828800" y="5210175"/>
            <a:ext cx="5181600" cy="1647825"/>
          </a:xfrm>
          <a:prstGeom prst="rect">
            <a:avLst/>
          </a:prstGeom>
          <a:noFill/>
          <a:ln w="9525">
            <a:noFill/>
            <a:miter lim="800000"/>
            <a:headEnd/>
            <a:tailEnd/>
          </a:ln>
        </p:spPr>
        <p:txBody>
          <a:bodyPr>
            <a:spAutoFit/>
          </a:bodyPr>
          <a:lstStyle/>
          <a:p>
            <a:pPr>
              <a:spcBef>
                <a:spcPct val="50000"/>
              </a:spcBef>
            </a:pPr>
            <a:r>
              <a:rPr lang="en-US" sz="1200">
                <a:latin typeface="Courier New" pitchFamily="5" charset="0"/>
              </a:rPr>
              <a:t>private ProductCatalog productDir;</a:t>
            </a:r>
          </a:p>
          <a:p>
            <a:pPr>
              <a:spcBef>
                <a:spcPct val="50000"/>
              </a:spcBef>
            </a:pPr>
            <a:r>
              <a:rPr lang="en-US" sz="1200" b="0">
                <a:latin typeface="Courier New" pitchFamily="5" charset="0"/>
              </a:rPr>
              <a:t>public AddProductJPanel(</a:t>
            </a:r>
            <a:r>
              <a:rPr lang="en-US" sz="1200">
                <a:latin typeface="Courier New" pitchFamily="5" charset="0"/>
              </a:rPr>
              <a:t>ProductCatalog pc</a:t>
            </a:r>
            <a:r>
              <a:rPr lang="en-US" sz="1200" b="0">
                <a:latin typeface="Courier New" pitchFamily="5" charset="0"/>
              </a:rPr>
              <a:t>)</a:t>
            </a:r>
          </a:p>
          <a:p>
            <a:pPr>
              <a:spcBef>
                <a:spcPct val="50000"/>
              </a:spcBef>
            </a:pPr>
            <a:r>
              <a:rPr lang="en-US" sz="1200" b="0">
                <a:latin typeface="Courier New" pitchFamily="5" charset="0"/>
              </a:rPr>
              <a:t>{</a:t>
            </a:r>
          </a:p>
          <a:p>
            <a:pPr>
              <a:spcBef>
                <a:spcPct val="50000"/>
              </a:spcBef>
            </a:pPr>
            <a:r>
              <a:rPr lang="en-US" sz="1200" b="0">
                <a:latin typeface="Courier New" pitchFamily="5" charset="0"/>
              </a:rPr>
              <a:t>    initComponents();</a:t>
            </a:r>
          </a:p>
          <a:p>
            <a:pPr>
              <a:spcBef>
                <a:spcPct val="50000"/>
              </a:spcBef>
            </a:pPr>
            <a:r>
              <a:rPr lang="en-US" sz="1200" b="0">
                <a:latin typeface="Courier New" pitchFamily="5" charset="0"/>
              </a:rPr>
              <a:t>    </a:t>
            </a:r>
            <a:r>
              <a:rPr lang="en-US" sz="1200">
                <a:latin typeface="Courier New" pitchFamily="5" charset="0"/>
              </a:rPr>
              <a:t>this.productDir = pc;</a:t>
            </a:r>
          </a:p>
          <a:p>
            <a:pPr>
              <a:spcBef>
                <a:spcPct val="50000"/>
              </a:spcBef>
            </a:pPr>
            <a:r>
              <a:rPr lang="en-US" sz="1200" b="0">
                <a:latin typeface="Courier New" pitchFamily="5" charset="0"/>
              </a:rPr>
              <a:t>}</a:t>
            </a:r>
          </a:p>
        </p:txBody>
      </p:sp>
      <p:sp>
        <p:nvSpPr>
          <p:cNvPr id="43013" name="Text Box 10"/>
          <p:cNvSpPr txBox="1">
            <a:spLocks noChangeArrowheads="1"/>
          </p:cNvSpPr>
          <p:nvPr/>
        </p:nvSpPr>
        <p:spPr bwMode="auto">
          <a:xfrm>
            <a:off x="1905000" y="4343400"/>
            <a:ext cx="3200400" cy="731838"/>
          </a:xfrm>
          <a:prstGeom prst="rect">
            <a:avLst/>
          </a:prstGeom>
          <a:noFill/>
          <a:ln w="9525">
            <a:noFill/>
            <a:miter lim="800000"/>
            <a:headEnd/>
            <a:tailEnd/>
          </a:ln>
        </p:spPr>
        <p:txBody>
          <a:bodyPr>
            <a:spAutoFit/>
          </a:bodyPr>
          <a:lstStyle/>
          <a:p>
            <a:pPr>
              <a:spcBef>
                <a:spcPct val="50000"/>
              </a:spcBef>
            </a:pPr>
            <a:r>
              <a:rPr lang="en-US" sz="1200">
                <a:solidFill>
                  <a:srgbClr val="FF0000"/>
                </a:solidFill>
              </a:rPr>
              <a:t>Be sure to add any imports – you will need:</a:t>
            </a:r>
          </a:p>
          <a:p>
            <a:pPr>
              <a:spcBef>
                <a:spcPct val="50000"/>
              </a:spcBef>
            </a:pPr>
            <a:r>
              <a:rPr lang="en-US" sz="1200">
                <a:solidFill>
                  <a:srgbClr val="FF0000"/>
                </a:solidFill>
              </a:rPr>
              <a:t>import Business.ProductCatalog;</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sz="3600"/>
              <a:t>Step 9: AddProductJPanel (cont’d)</a:t>
            </a:r>
          </a:p>
        </p:txBody>
      </p:sp>
      <p:sp>
        <p:nvSpPr>
          <p:cNvPr id="45059" name="Rectangle 3"/>
          <p:cNvSpPr>
            <a:spLocks noGrp="1" noChangeArrowheads="1"/>
          </p:cNvSpPr>
          <p:nvPr>
            <p:ph type="body" idx="1"/>
          </p:nvPr>
        </p:nvSpPr>
        <p:spPr/>
        <p:txBody>
          <a:bodyPr/>
          <a:lstStyle/>
          <a:p>
            <a:pPr eaLnBrk="1" hangingPunct="1"/>
            <a:r>
              <a:rPr lang="en-US" sz="1800"/>
              <a:t>Next, we need to edit the code that saved data from the UserInterface to the business object (Product)</a:t>
            </a:r>
          </a:p>
          <a:p>
            <a:pPr lvl="1" eaLnBrk="1" hangingPunct="1"/>
            <a:r>
              <a:rPr lang="en-US" sz="1600">
                <a:ea typeface="ＭＳ Ｐゴシック" pitchFamily="30" charset="-128"/>
              </a:rPr>
              <a:t>We no longer have a Product object inside AddProductJPanel – instead we have a catalog that’s capable of creating them for us.</a:t>
            </a:r>
          </a:p>
          <a:p>
            <a:pPr eaLnBrk="1" hangingPunct="1"/>
            <a:r>
              <a:rPr lang="en-US" sz="1800"/>
              <a:t>Goto the actionEvent code on the ‘Add Product’ button</a:t>
            </a:r>
          </a:p>
          <a:p>
            <a:pPr lvl="1" eaLnBrk="1" hangingPunct="1"/>
            <a:r>
              <a:rPr lang="en-US" sz="1600">
                <a:ea typeface="ＭＳ Ｐゴシック" pitchFamily="30" charset="-128"/>
              </a:rPr>
              <a:t>Modify the code to:</a:t>
            </a:r>
          </a:p>
          <a:p>
            <a:pPr lvl="2" eaLnBrk="1" hangingPunct="1"/>
            <a:r>
              <a:rPr lang="en-US" sz="1400">
                <a:ea typeface="ＭＳ Ｐゴシック" pitchFamily="30" charset="-128"/>
              </a:rPr>
              <a:t>Create a Product class</a:t>
            </a:r>
          </a:p>
          <a:p>
            <a:pPr lvl="2" eaLnBrk="1" hangingPunct="1"/>
            <a:r>
              <a:rPr lang="en-US" sz="1400">
                <a:ea typeface="ＭＳ Ｐゴシック" pitchFamily="30" charset="-128"/>
              </a:rPr>
              <a:t>Populate that Product class</a:t>
            </a:r>
          </a:p>
          <a:p>
            <a:pPr lvl="1" eaLnBrk="1" hangingPunct="1"/>
            <a:endParaRPr lang="en-US" sz="1600">
              <a:ea typeface="ＭＳ Ｐゴシック" pitchFamily="30" charset="-128"/>
            </a:endParaRPr>
          </a:p>
          <a:p>
            <a:pPr lvl="1" eaLnBrk="1" hangingPunct="1"/>
            <a:endParaRPr lang="en-US" sz="1600">
              <a:ea typeface="ＭＳ Ｐゴシック" pitchFamily="30" charset="-128"/>
            </a:endParaRPr>
          </a:p>
          <a:p>
            <a:pPr lvl="3" eaLnBrk="1" hangingPunct="1"/>
            <a:endParaRPr lang="en-US" sz="1400">
              <a:ea typeface="ＭＳ Ｐゴシック" pitchFamily="30" charset="-128"/>
            </a:endParaRPr>
          </a:p>
        </p:txBody>
      </p:sp>
      <p:sp>
        <p:nvSpPr>
          <p:cNvPr id="45060" name="Text Box 4"/>
          <p:cNvSpPr txBox="1">
            <a:spLocks noChangeArrowheads="1"/>
          </p:cNvSpPr>
          <p:nvPr/>
        </p:nvSpPr>
        <p:spPr bwMode="auto">
          <a:xfrm>
            <a:off x="76200" y="5408613"/>
            <a:ext cx="5638800" cy="1373187"/>
          </a:xfrm>
          <a:prstGeom prst="rect">
            <a:avLst/>
          </a:prstGeom>
          <a:noFill/>
          <a:ln w="9525">
            <a:noFill/>
            <a:miter lim="800000"/>
            <a:headEnd/>
            <a:tailEnd/>
          </a:ln>
        </p:spPr>
        <p:txBody>
          <a:bodyPr>
            <a:spAutoFit/>
          </a:bodyPr>
          <a:lstStyle/>
          <a:p>
            <a:pPr>
              <a:spcBef>
                <a:spcPct val="50000"/>
              </a:spcBef>
            </a:pPr>
            <a:r>
              <a:rPr lang="en-US" sz="1200" b="0">
                <a:latin typeface="Courier New" pitchFamily="5" charset="0"/>
              </a:rPr>
              <a:t>..</a:t>
            </a:r>
          </a:p>
          <a:p>
            <a:pPr>
              <a:spcBef>
                <a:spcPct val="50000"/>
              </a:spcBef>
            </a:pPr>
            <a:r>
              <a:rPr lang="en-US" sz="1200" b="0">
                <a:latin typeface="Courier New" pitchFamily="5" charset="0"/>
              </a:rPr>
              <a:t> </a:t>
            </a:r>
            <a:r>
              <a:rPr lang="en-US" sz="1200">
                <a:latin typeface="Courier New" pitchFamily="5" charset="0"/>
              </a:rPr>
              <a:t>Product product = productCatalog.newProduct();</a:t>
            </a:r>
          </a:p>
          <a:p>
            <a:pPr>
              <a:spcBef>
                <a:spcPct val="50000"/>
              </a:spcBef>
            </a:pPr>
            <a:r>
              <a:rPr lang="en-US" sz="1200" b="0">
                <a:latin typeface="Courier New" pitchFamily="5" charset="0"/>
              </a:rPr>
              <a:t> product.setName(nameField.getText());</a:t>
            </a:r>
          </a:p>
          <a:p>
            <a:pPr>
              <a:spcBef>
                <a:spcPct val="50000"/>
              </a:spcBef>
            </a:pPr>
            <a:r>
              <a:rPr lang="en-US" sz="1200" b="0">
                <a:latin typeface="Courier New" pitchFamily="5" charset="0"/>
              </a:rPr>
              <a:t> product.setPrice(priceField.getText());</a:t>
            </a:r>
          </a:p>
          <a:p>
            <a:pPr>
              <a:spcBef>
                <a:spcPct val="50000"/>
              </a:spcBef>
            </a:pPr>
            <a:r>
              <a:rPr lang="en-US" sz="1200" b="0">
                <a:latin typeface="Courier New" pitchFamily="5" charset="0"/>
              </a:rPr>
              <a:t>..</a:t>
            </a:r>
          </a:p>
        </p:txBody>
      </p:sp>
      <p:sp>
        <p:nvSpPr>
          <p:cNvPr id="45061" name="Text Box 5"/>
          <p:cNvSpPr txBox="1">
            <a:spLocks noChangeArrowheads="1"/>
          </p:cNvSpPr>
          <p:nvPr/>
        </p:nvSpPr>
        <p:spPr bwMode="auto">
          <a:xfrm>
            <a:off x="76200" y="4083050"/>
            <a:ext cx="5562600" cy="1098550"/>
          </a:xfrm>
          <a:prstGeom prst="rect">
            <a:avLst/>
          </a:prstGeom>
          <a:noFill/>
          <a:ln w="9525">
            <a:noFill/>
            <a:miter lim="800000"/>
            <a:headEnd/>
            <a:tailEnd/>
          </a:ln>
        </p:spPr>
        <p:txBody>
          <a:bodyPr>
            <a:spAutoFit/>
          </a:bodyPr>
          <a:lstStyle/>
          <a:p>
            <a:pPr>
              <a:spcBef>
                <a:spcPct val="50000"/>
              </a:spcBef>
            </a:pPr>
            <a:r>
              <a:rPr lang="en-US" sz="1200" b="0">
                <a:latin typeface="Courier New" pitchFamily="5" charset="0"/>
              </a:rPr>
              <a:t>..</a:t>
            </a:r>
          </a:p>
          <a:p>
            <a:pPr>
              <a:spcBef>
                <a:spcPct val="50000"/>
              </a:spcBef>
            </a:pPr>
            <a:r>
              <a:rPr lang="en-US" sz="1200" b="0">
                <a:latin typeface="Courier New" pitchFamily="5" charset="0"/>
              </a:rPr>
              <a:t> product.setName(nameField.getText());</a:t>
            </a:r>
          </a:p>
          <a:p>
            <a:pPr>
              <a:spcBef>
                <a:spcPct val="50000"/>
              </a:spcBef>
            </a:pPr>
            <a:r>
              <a:rPr lang="en-US" sz="1200" b="0">
                <a:latin typeface="Courier New" pitchFamily="5" charset="0"/>
              </a:rPr>
              <a:t> product.setPrice(priceField.getText());</a:t>
            </a:r>
          </a:p>
          <a:p>
            <a:pPr>
              <a:spcBef>
                <a:spcPct val="50000"/>
              </a:spcBef>
            </a:pPr>
            <a:r>
              <a:rPr lang="en-US" sz="1200" b="0">
                <a:latin typeface="Courier New" pitchFamily="5" charset="0"/>
              </a:rPr>
              <a:t>..</a:t>
            </a:r>
          </a:p>
        </p:txBody>
      </p:sp>
      <p:sp>
        <p:nvSpPr>
          <p:cNvPr id="45062" name="Line 6"/>
          <p:cNvSpPr>
            <a:spLocks noChangeShapeType="1"/>
          </p:cNvSpPr>
          <p:nvPr/>
        </p:nvSpPr>
        <p:spPr bwMode="auto">
          <a:xfrm>
            <a:off x="2209800" y="5029200"/>
            <a:ext cx="0" cy="457200"/>
          </a:xfrm>
          <a:prstGeom prst="line">
            <a:avLst/>
          </a:prstGeom>
          <a:noFill/>
          <a:ln w="76200">
            <a:solidFill>
              <a:schemeClr val="tx1"/>
            </a:solidFill>
            <a:miter lim="800000"/>
            <a:headEnd/>
            <a:tailEnd type="triangle" w="med" len="med"/>
          </a:ln>
        </p:spPr>
        <p:txBody>
          <a:bodyPr wrap="none"/>
          <a:lstStyle/>
          <a:p>
            <a:endParaRPr lang="en-US"/>
          </a:p>
        </p:txBody>
      </p:sp>
      <p:sp>
        <p:nvSpPr>
          <p:cNvPr id="45063" name="Text Box 7"/>
          <p:cNvSpPr txBox="1">
            <a:spLocks noChangeArrowheads="1"/>
          </p:cNvSpPr>
          <p:nvPr/>
        </p:nvSpPr>
        <p:spPr bwMode="auto">
          <a:xfrm>
            <a:off x="5410200" y="5700713"/>
            <a:ext cx="3581400" cy="830262"/>
          </a:xfrm>
          <a:prstGeom prst="rect">
            <a:avLst/>
          </a:prstGeom>
          <a:noFill/>
          <a:ln w="9525">
            <a:noFill/>
            <a:miter lim="800000"/>
            <a:headEnd/>
            <a:tailEnd/>
          </a:ln>
        </p:spPr>
        <p:txBody>
          <a:bodyPr>
            <a:spAutoFit/>
          </a:bodyPr>
          <a:lstStyle/>
          <a:p>
            <a:pPr>
              <a:spcBef>
                <a:spcPct val="50000"/>
              </a:spcBef>
            </a:pPr>
            <a:r>
              <a:rPr lang="en-US" sz="1200">
                <a:sym typeface="Wingdings" pitchFamily="5" charset="2"/>
              </a:rPr>
              <a:t> You can reuse the code to retrieve data from the UserInterface, however, you need to first create a Product object with the same name as the Product object before</a:t>
            </a:r>
            <a:endParaRPr lang="en-US" sz="1200"/>
          </a:p>
        </p:txBody>
      </p:sp>
      <p:sp>
        <p:nvSpPr>
          <p:cNvPr id="45064" name="Text Box 8"/>
          <p:cNvSpPr txBox="1">
            <a:spLocks noChangeArrowheads="1"/>
          </p:cNvSpPr>
          <p:nvPr/>
        </p:nvSpPr>
        <p:spPr bwMode="auto">
          <a:xfrm>
            <a:off x="5486400" y="3749675"/>
            <a:ext cx="3581400" cy="1662113"/>
          </a:xfrm>
          <a:prstGeom prst="rect">
            <a:avLst/>
          </a:prstGeom>
          <a:noFill/>
          <a:ln w="9525">
            <a:noFill/>
            <a:miter lim="800000"/>
            <a:headEnd/>
            <a:tailEnd/>
          </a:ln>
        </p:spPr>
        <p:txBody>
          <a:bodyPr>
            <a:spAutoFit/>
          </a:bodyPr>
          <a:lstStyle/>
          <a:p>
            <a:pPr>
              <a:spcBef>
                <a:spcPct val="50000"/>
              </a:spcBef>
            </a:pPr>
            <a:r>
              <a:rPr lang="en-US" sz="1200">
                <a:sym typeface="Wingdings" pitchFamily="5" charset="2"/>
              </a:rPr>
              <a:t>Everytime the actionPerformed event is triggered, a new Product object is created from the ProductCatalog and returned for manipulation.</a:t>
            </a:r>
          </a:p>
          <a:p>
            <a:pPr>
              <a:spcBef>
                <a:spcPct val="50000"/>
              </a:spcBef>
            </a:pPr>
            <a:r>
              <a:rPr lang="en-US" sz="1200">
                <a:sym typeface="Wingdings" pitchFamily="5" charset="2"/>
              </a:rPr>
              <a:t>If you remember, the newProduct() method in the ProductCatalog automatically adds the new Product to the list and returns a ‘copy’ or reference to it.</a:t>
            </a:r>
          </a:p>
          <a:p>
            <a:pPr>
              <a:spcBef>
                <a:spcPct val="50000"/>
              </a:spcBef>
            </a:pPr>
            <a:endParaRPr lang="en-US" sz="1200"/>
          </a:p>
        </p:txBody>
      </p:sp>
      <p:sp>
        <p:nvSpPr>
          <p:cNvPr id="45065" name="Line 9"/>
          <p:cNvSpPr>
            <a:spLocks noChangeShapeType="1"/>
          </p:cNvSpPr>
          <p:nvPr/>
        </p:nvSpPr>
        <p:spPr bwMode="auto">
          <a:xfrm flipH="1">
            <a:off x="4343400" y="4876800"/>
            <a:ext cx="1143000" cy="762000"/>
          </a:xfrm>
          <a:prstGeom prst="line">
            <a:avLst/>
          </a:prstGeom>
          <a:noFill/>
          <a:ln w="76200">
            <a:solidFill>
              <a:schemeClr val="tx1"/>
            </a:solidFill>
            <a:miter lim="800000"/>
            <a:headEnd/>
            <a:tailEnd type="triangle" w="med" len="med"/>
          </a:ln>
        </p:spPr>
        <p:txBody>
          <a:bodyPr wrap="none"/>
          <a:lstStyle/>
          <a:p>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sz="3600"/>
              <a:t>Step 10: ViewProductCatalogJPanel</a:t>
            </a:r>
          </a:p>
        </p:txBody>
      </p:sp>
      <p:sp>
        <p:nvSpPr>
          <p:cNvPr id="47107" name="Rectangle 3"/>
          <p:cNvSpPr>
            <a:spLocks noGrp="1" noChangeArrowheads="1"/>
          </p:cNvSpPr>
          <p:nvPr>
            <p:ph type="body" idx="1"/>
          </p:nvPr>
        </p:nvSpPr>
        <p:spPr/>
        <p:txBody>
          <a:bodyPr/>
          <a:lstStyle/>
          <a:p>
            <a:pPr eaLnBrk="1" hangingPunct="1"/>
            <a:r>
              <a:rPr lang="en-US" sz="1800"/>
              <a:t>Now that you have created the capability of creating multiple Products in the AddProductJPanel, you need a way to display all of the Product objects in the ProductCatalog.</a:t>
            </a:r>
          </a:p>
          <a:p>
            <a:pPr lvl="1" eaLnBrk="1" hangingPunct="1"/>
            <a:r>
              <a:rPr lang="en-US" sz="1600">
                <a:ea typeface="ＭＳ Ｐゴシック" pitchFamily="30" charset="-128"/>
              </a:rPr>
              <a:t>The first step is to change the parameter of the ViewProductCatalogJPanel constructor to a ProductCatalog type </a:t>
            </a:r>
          </a:p>
          <a:p>
            <a:pPr lvl="1" eaLnBrk="1" hangingPunct="1"/>
            <a:r>
              <a:rPr lang="en-US" sz="1600">
                <a:ea typeface="ＭＳ Ｐゴシック" pitchFamily="30" charset="-128"/>
              </a:rPr>
              <a:t>Previously, you didn’t have a member variable – so create one.</a:t>
            </a:r>
          </a:p>
          <a:p>
            <a:pPr lvl="1" eaLnBrk="1" hangingPunct="1">
              <a:buFont typeface="Wingdings" pitchFamily="5" charset="2"/>
              <a:buNone/>
            </a:pPr>
            <a:endParaRPr lang="en-US" sz="1600">
              <a:ea typeface="ＭＳ Ｐゴシック" pitchFamily="30" charset="-128"/>
            </a:endParaRPr>
          </a:p>
          <a:p>
            <a:pPr lvl="1" eaLnBrk="1" hangingPunct="1"/>
            <a:endParaRPr lang="en-US" sz="1600">
              <a:ea typeface="ＭＳ Ｐゴシック" pitchFamily="30" charset="-128"/>
            </a:endParaRPr>
          </a:p>
          <a:p>
            <a:pPr lvl="1" eaLnBrk="1" hangingPunct="1"/>
            <a:endParaRPr lang="en-US" sz="1600">
              <a:ea typeface="ＭＳ Ｐゴシック" pitchFamily="30" charset="-128"/>
            </a:endParaRPr>
          </a:p>
          <a:p>
            <a:pPr lvl="3" eaLnBrk="1" hangingPunct="1"/>
            <a:endParaRPr lang="en-US" sz="1400">
              <a:ea typeface="ＭＳ Ｐゴシック" pitchFamily="30" charset="-128"/>
            </a:endParaRPr>
          </a:p>
        </p:txBody>
      </p:sp>
      <p:sp>
        <p:nvSpPr>
          <p:cNvPr id="47108" name="Text Box 4"/>
          <p:cNvSpPr txBox="1">
            <a:spLocks noChangeArrowheads="1"/>
          </p:cNvSpPr>
          <p:nvPr/>
        </p:nvSpPr>
        <p:spPr bwMode="auto">
          <a:xfrm>
            <a:off x="4114800" y="5257800"/>
            <a:ext cx="5181600" cy="1647825"/>
          </a:xfrm>
          <a:prstGeom prst="rect">
            <a:avLst/>
          </a:prstGeom>
          <a:noFill/>
          <a:ln w="9525">
            <a:noFill/>
            <a:miter lim="800000"/>
            <a:headEnd/>
            <a:tailEnd/>
          </a:ln>
        </p:spPr>
        <p:txBody>
          <a:bodyPr>
            <a:spAutoFit/>
          </a:bodyPr>
          <a:lstStyle/>
          <a:p>
            <a:pPr>
              <a:spcBef>
                <a:spcPct val="50000"/>
              </a:spcBef>
            </a:pPr>
            <a:r>
              <a:rPr lang="en-US" sz="1200">
                <a:latin typeface="Courier New" pitchFamily="5" charset="0"/>
              </a:rPr>
              <a:t>private ProductCatalog productCatalog;</a:t>
            </a:r>
          </a:p>
          <a:p>
            <a:pPr>
              <a:spcBef>
                <a:spcPct val="50000"/>
              </a:spcBef>
            </a:pPr>
            <a:r>
              <a:rPr lang="en-US" sz="1200" b="0">
                <a:latin typeface="Courier New" pitchFamily="5" charset="0"/>
              </a:rPr>
              <a:t>public ViewProductCatalogJPanel(</a:t>
            </a:r>
            <a:r>
              <a:rPr lang="en-US" sz="1200">
                <a:latin typeface="Courier New" pitchFamily="5" charset="0"/>
              </a:rPr>
              <a:t>ProductCatalog pc</a:t>
            </a:r>
            <a:r>
              <a:rPr lang="en-US" sz="1200" b="0">
                <a:latin typeface="Courier New" pitchFamily="5" charset="0"/>
              </a:rPr>
              <a:t>)</a:t>
            </a:r>
          </a:p>
          <a:p>
            <a:pPr>
              <a:spcBef>
                <a:spcPct val="50000"/>
              </a:spcBef>
            </a:pPr>
            <a:r>
              <a:rPr lang="en-US" sz="1200" b="0">
                <a:latin typeface="Courier New" pitchFamily="5" charset="0"/>
              </a:rPr>
              <a:t>{</a:t>
            </a:r>
          </a:p>
          <a:p>
            <a:pPr>
              <a:spcBef>
                <a:spcPct val="50000"/>
              </a:spcBef>
            </a:pPr>
            <a:r>
              <a:rPr lang="en-US" sz="1200" b="0">
                <a:latin typeface="Courier New" pitchFamily="5" charset="0"/>
              </a:rPr>
              <a:t>    initComponents();</a:t>
            </a:r>
          </a:p>
          <a:p>
            <a:pPr>
              <a:spcBef>
                <a:spcPct val="50000"/>
              </a:spcBef>
            </a:pPr>
            <a:r>
              <a:rPr lang="en-US" sz="1200" b="0">
                <a:latin typeface="Courier New" pitchFamily="5" charset="0"/>
              </a:rPr>
              <a:t>    </a:t>
            </a:r>
            <a:r>
              <a:rPr lang="en-US" sz="1200">
                <a:latin typeface="Courier New" pitchFamily="5" charset="0"/>
              </a:rPr>
              <a:t>this.productCatalog = pc;</a:t>
            </a:r>
          </a:p>
          <a:p>
            <a:pPr>
              <a:spcBef>
                <a:spcPct val="50000"/>
              </a:spcBef>
            </a:pPr>
            <a:r>
              <a:rPr lang="en-US" sz="1200" b="0">
                <a:latin typeface="Courier New" pitchFamily="5" charset="0"/>
              </a:rPr>
              <a:t>}</a:t>
            </a:r>
          </a:p>
        </p:txBody>
      </p:sp>
      <p:sp>
        <p:nvSpPr>
          <p:cNvPr id="47109" name="Text Box 5"/>
          <p:cNvSpPr txBox="1">
            <a:spLocks noChangeArrowheads="1"/>
          </p:cNvSpPr>
          <p:nvPr/>
        </p:nvSpPr>
        <p:spPr bwMode="auto">
          <a:xfrm>
            <a:off x="0" y="3505200"/>
            <a:ext cx="5562600" cy="1922463"/>
          </a:xfrm>
          <a:prstGeom prst="rect">
            <a:avLst/>
          </a:prstGeom>
          <a:noFill/>
          <a:ln w="9525">
            <a:noFill/>
            <a:miter lim="800000"/>
            <a:headEnd/>
            <a:tailEnd/>
          </a:ln>
        </p:spPr>
        <p:txBody>
          <a:bodyPr>
            <a:spAutoFit/>
          </a:bodyPr>
          <a:lstStyle/>
          <a:p>
            <a:pPr>
              <a:spcBef>
                <a:spcPct val="50000"/>
              </a:spcBef>
            </a:pPr>
            <a:r>
              <a:rPr lang="en-US" sz="1200" b="0">
                <a:latin typeface="Courier New" pitchFamily="5" charset="0"/>
              </a:rPr>
              <a:t>..</a:t>
            </a:r>
          </a:p>
          <a:p>
            <a:pPr>
              <a:spcBef>
                <a:spcPct val="50000"/>
              </a:spcBef>
            </a:pPr>
            <a:r>
              <a:rPr lang="en-US" sz="1200" b="0">
                <a:latin typeface="Courier New" pitchFamily="5" charset="0"/>
              </a:rPr>
              <a:t> public ViewProductJPanel(Product product) {</a:t>
            </a:r>
          </a:p>
          <a:p>
            <a:pPr>
              <a:spcBef>
                <a:spcPct val="50000"/>
              </a:spcBef>
            </a:pPr>
            <a:r>
              <a:rPr lang="en-US" sz="1200" b="0">
                <a:latin typeface="Courier New" pitchFamily="5" charset="0"/>
              </a:rPr>
              <a:t>  initComponents();</a:t>
            </a:r>
          </a:p>
          <a:p>
            <a:pPr>
              <a:spcBef>
                <a:spcPct val="50000"/>
              </a:spcBef>
            </a:pPr>
            <a:r>
              <a:rPr lang="en-US" sz="1200" b="0">
                <a:latin typeface="Courier New" pitchFamily="5" charset="0"/>
              </a:rPr>
              <a:t>  nameLabel.setText(product.getName());</a:t>
            </a:r>
          </a:p>
          <a:p>
            <a:pPr>
              <a:spcBef>
                <a:spcPct val="50000"/>
              </a:spcBef>
            </a:pPr>
            <a:r>
              <a:rPr lang="en-US" sz="1200" b="0">
                <a:latin typeface="Courier New" pitchFamily="5" charset="0"/>
              </a:rPr>
              <a:t>  priceLabel.setText(product.getPrice());</a:t>
            </a:r>
          </a:p>
          <a:p>
            <a:pPr>
              <a:spcBef>
                <a:spcPct val="50000"/>
              </a:spcBef>
            </a:pPr>
            <a:r>
              <a:rPr lang="en-US" sz="1200" b="0">
                <a:latin typeface="Courier New" pitchFamily="5" charset="0"/>
              </a:rPr>
              <a:t>}</a:t>
            </a:r>
          </a:p>
          <a:p>
            <a:pPr>
              <a:spcBef>
                <a:spcPct val="50000"/>
              </a:spcBef>
            </a:pPr>
            <a:r>
              <a:rPr lang="en-US" sz="1200" b="0">
                <a:latin typeface="Courier New" pitchFamily="5" charset="0"/>
              </a:rPr>
              <a:t>..</a:t>
            </a:r>
          </a:p>
        </p:txBody>
      </p:sp>
      <p:sp>
        <p:nvSpPr>
          <p:cNvPr id="47110" name="Line 6"/>
          <p:cNvSpPr>
            <a:spLocks noChangeShapeType="1"/>
          </p:cNvSpPr>
          <p:nvPr/>
        </p:nvSpPr>
        <p:spPr bwMode="auto">
          <a:xfrm>
            <a:off x="3733800" y="4953000"/>
            <a:ext cx="381000" cy="304800"/>
          </a:xfrm>
          <a:prstGeom prst="line">
            <a:avLst/>
          </a:prstGeom>
          <a:noFill/>
          <a:ln w="76200">
            <a:solidFill>
              <a:schemeClr val="tx1"/>
            </a:solidFill>
            <a:miter lim="800000"/>
            <a:headEnd/>
            <a:tailEnd type="triangle" w="med" len="med"/>
          </a:ln>
        </p:spPr>
        <p:txBody>
          <a:bodyPr wrap="none"/>
          <a:lstStyle/>
          <a:p>
            <a:endParaRPr lang="en-US"/>
          </a:p>
        </p:txBody>
      </p:sp>
      <p:sp>
        <p:nvSpPr>
          <p:cNvPr id="47111" name="Text Box 7"/>
          <p:cNvSpPr txBox="1">
            <a:spLocks noChangeArrowheads="1"/>
          </p:cNvSpPr>
          <p:nvPr/>
        </p:nvSpPr>
        <p:spPr bwMode="auto">
          <a:xfrm>
            <a:off x="5638800" y="4267200"/>
            <a:ext cx="3200400" cy="731838"/>
          </a:xfrm>
          <a:prstGeom prst="rect">
            <a:avLst/>
          </a:prstGeom>
          <a:noFill/>
          <a:ln w="9525">
            <a:noFill/>
            <a:miter lim="800000"/>
            <a:headEnd/>
            <a:tailEnd/>
          </a:ln>
        </p:spPr>
        <p:txBody>
          <a:bodyPr>
            <a:spAutoFit/>
          </a:bodyPr>
          <a:lstStyle/>
          <a:p>
            <a:pPr>
              <a:spcBef>
                <a:spcPct val="50000"/>
              </a:spcBef>
            </a:pPr>
            <a:r>
              <a:rPr lang="en-US" sz="1200">
                <a:solidFill>
                  <a:srgbClr val="FF0000"/>
                </a:solidFill>
              </a:rPr>
              <a:t>Be sure to add any imports – you will need:</a:t>
            </a:r>
          </a:p>
          <a:p>
            <a:pPr>
              <a:spcBef>
                <a:spcPct val="50000"/>
              </a:spcBef>
            </a:pPr>
            <a:r>
              <a:rPr lang="en-US" sz="1200">
                <a:solidFill>
                  <a:srgbClr val="FF0000"/>
                </a:solidFill>
              </a:rPr>
              <a:t>import Business.ProductCatalog;</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sz="3600"/>
              <a:t>Step 10: ViewProductCatalogJPanel (cont’d)</a:t>
            </a:r>
          </a:p>
        </p:txBody>
      </p:sp>
      <p:sp>
        <p:nvSpPr>
          <p:cNvPr id="49155" name="Rectangle 3"/>
          <p:cNvSpPr>
            <a:spLocks noGrp="1" noChangeArrowheads="1"/>
          </p:cNvSpPr>
          <p:nvPr>
            <p:ph type="body" idx="1"/>
          </p:nvPr>
        </p:nvSpPr>
        <p:spPr/>
        <p:txBody>
          <a:bodyPr/>
          <a:lstStyle/>
          <a:p>
            <a:pPr eaLnBrk="1" hangingPunct="1"/>
            <a:r>
              <a:rPr lang="en-US" sz="1800"/>
              <a:t>Now that you have passed the ProductCatalog to the ViewProductCatalogJPanel, we can use the table to display the data.</a:t>
            </a:r>
          </a:p>
          <a:p>
            <a:pPr lvl="1" eaLnBrk="1" hangingPunct="1"/>
            <a:r>
              <a:rPr lang="en-US" sz="1600">
                <a:ea typeface="ＭＳ Ｐゴシック" pitchFamily="30" charset="-128"/>
              </a:rPr>
              <a:t>Some of the syntax is going to be a bit mechanical – the advice is to study it and try to understand it</a:t>
            </a:r>
          </a:p>
          <a:p>
            <a:pPr lvl="1" eaLnBrk="1" hangingPunct="1"/>
            <a:r>
              <a:rPr lang="en-US" sz="1600">
                <a:ea typeface="ＭＳ Ｐゴシック" pitchFamily="30" charset="-128"/>
              </a:rPr>
              <a:t>Create a new method in the class called ‘refresh’ (see next slide)</a:t>
            </a:r>
          </a:p>
          <a:p>
            <a:pPr lvl="1" eaLnBrk="1" hangingPunct="1"/>
            <a:endParaRPr lang="en-US" sz="1600">
              <a:ea typeface="ＭＳ Ｐゴシック" pitchFamily="30" charset="-128"/>
            </a:endParaRPr>
          </a:p>
          <a:p>
            <a:pPr lvl="1" eaLnBrk="1" hangingPunct="1"/>
            <a:endParaRPr lang="en-US" sz="1600">
              <a:ea typeface="ＭＳ Ｐゴシック" pitchFamily="30" charset="-128"/>
            </a:endParaRPr>
          </a:p>
          <a:p>
            <a:pPr lvl="3" eaLnBrk="1" hangingPunct="1"/>
            <a:endParaRPr lang="en-US" sz="1400">
              <a:ea typeface="ＭＳ Ｐゴシック" pitchFamily="30" charset="-128"/>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pPr eaLnBrk="1" hangingPunct="1"/>
            <a:r>
              <a:rPr lang="en-US" sz="3600"/>
              <a:t>Step 10: ViewProductCatalogJPanel (cont’d)</a:t>
            </a:r>
          </a:p>
        </p:txBody>
      </p:sp>
      <p:sp>
        <p:nvSpPr>
          <p:cNvPr id="51203" name="Content Placeholder 2"/>
          <p:cNvSpPr>
            <a:spLocks noGrp="1"/>
          </p:cNvSpPr>
          <p:nvPr>
            <p:ph idx="1"/>
          </p:nvPr>
        </p:nvSpPr>
        <p:spPr>
          <a:xfrm>
            <a:off x="0" y="1981200"/>
            <a:ext cx="7162800" cy="4343400"/>
          </a:xfrm>
        </p:spPr>
        <p:txBody>
          <a:bodyPr/>
          <a:lstStyle/>
          <a:p>
            <a:pPr eaLnBrk="1" hangingPunct="1">
              <a:buFont typeface="Wingdings" pitchFamily="5" charset="2"/>
              <a:buNone/>
            </a:pPr>
            <a:r>
              <a:rPr lang="en-US" sz="1200" dirty="0">
                <a:latin typeface="Courier" pitchFamily="30" charset="0"/>
              </a:rPr>
              <a:t>private void refresh()</a:t>
            </a:r>
          </a:p>
          <a:p>
            <a:pPr eaLnBrk="1" hangingPunct="1">
              <a:buFont typeface="Wingdings" pitchFamily="5" charset="2"/>
              <a:buNone/>
            </a:pPr>
            <a:r>
              <a:rPr lang="en-US" sz="1200" dirty="0">
                <a:latin typeface="Courier" pitchFamily="30" charset="0"/>
              </a:rPr>
              <a:t>{</a:t>
            </a:r>
          </a:p>
          <a:p>
            <a:pPr eaLnBrk="1" hangingPunct="1">
              <a:buFont typeface="Wingdings" pitchFamily="5" charset="2"/>
              <a:buNone/>
            </a:pPr>
            <a:r>
              <a:rPr lang="en-US" sz="1200" dirty="0">
                <a:latin typeface="Courier" pitchFamily="30" charset="0"/>
              </a:rPr>
              <a:t>	</a:t>
            </a:r>
            <a:r>
              <a:rPr lang="en-US" sz="1200" dirty="0" err="1">
                <a:latin typeface="Courier" pitchFamily="30" charset="0"/>
              </a:rPr>
              <a:t>int</a:t>
            </a:r>
            <a:r>
              <a:rPr lang="en-US" sz="1200" dirty="0">
                <a:latin typeface="Courier" pitchFamily="30" charset="0"/>
              </a:rPr>
              <a:t> </a:t>
            </a:r>
            <a:r>
              <a:rPr lang="en-US" sz="1200" dirty="0" err="1">
                <a:latin typeface="Courier" pitchFamily="30" charset="0"/>
              </a:rPr>
              <a:t>rowCount</a:t>
            </a:r>
            <a:r>
              <a:rPr lang="en-US" sz="1200" dirty="0">
                <a:latin typeface="Courier" pitchFamily="30" charset="0"/>
              </a:rPr>
              <a:t> =</a:t>
            </a:r>
            <a:r>
              <a:rPr lang="en-US" sz="1200" dirty="0" err="1">
                <a:latin typeface="Courier" pitchFamily="30" charset="0"/>
              </a:rPr>
              <a:t>productTable.getRowCount</a:t>
            </a:r>
            <a:r>
              <a:rPr lang="en-US" sz="1200" dirty="0">
                <a:latin typeface="Courier" pitchFamily="30" charset="0"/>
              </a:rPr>
              <a:t>();</a:t>
            </a:r>
          </a:p>
          <a:p>
            <a:pPr eaLnBrk="1" hangingPunct="1">
              <a:buFont typeface="Wingdings" pitchFamily="5" charset="2"/>
              <a:buNone/>
            </a:pPr>
            <a:r>
              <a:rPr lang="en-US" sz="1200" dirty="0">
                <a:latin typeface="Courier" pitchFamily="30" charset="0"/>
              </a:rPr>
              <a:t>	</a:t>
            </a:r>
            <a:r>
              <a:rPr lang="en-US" sz="1200" dirty="0" err="1">
                <a:latin typeface="Courier" pitchFamily="30" charset="0"/>
              </a:rPr>
              <a:t>int</a:t>
            </a:r>
            <a:r>
              <a:rPr lang="en-US" sz="1200" dirty="0">
                <a:latin typeface="Courier" pitchFamily="30" charset="0"/>
              </a:rPr>
              <a:t> </a:t>
            </a:r>
            <a:r>
              <a:rPr lang="en-US" sz="1200" dirty="0" err="1">
                <a:latin typeface="Courier" pitchFamily="30" charset="0"/>
              </a:rPr>
              <a:t>i</a:t>
            </a:r>
            <a:r>
              <a:rPr lang="en-US" sz="1200" dirty="0">
                <a:latin typeface="Courier" pitchFamily="30" charset="0"/>
              </a:rPr>
              <a:t>;</a:t>
            </a:r>
          </a:p>
          <a:p>
            <a:pPr eaLnBrk="1" hangingPunct="1">
              <a:buFont typeface="Wingdings" pitchFamily="5" charset="2"/>
              <a:buNone/>
            </a:pPr>
            <a:r>
              <a:rPr lang="en-US" sz="1200" dirty="0">
                <a:latin typeface="Courier" pitchFamily="30" charset="0"/>
              </a:rPr>
              <a:t>  	for (</a:t>
            </a:r>
            <a:r>
              <a:rPr lang="en-US" sz="1200" dirty="0" err="1">
                <a:latin typeface="Courier" pitchFamily="30" charset="0"/>
              </a:rPr>
              <a:t>i</a:t>
            </a:r>
            <a:r>
              <a:rPr lang="en-US" sz="1200" dirty="0">
                <a:latin typeface="Courier" pitchFamily="30" charset="0"/>
              </a:rPr>
              <a:t> = rowCount-1; </a:t>
            </a:r>
            <a:r>
              <a:rPr lang="en-US" sz="1200" dirty="0" err="1">
                <a:latin typeface="Courier" pitchFamily="30" charset="0"/>
              </a:rPr>
              <a:t>i</a:t>
            </a:r>
            <a:r>
              <a:rPr lang="en-US" sz="1200" dirty="0">
                <a:latin typeface="Courier" pitchFamily="30" charset="0"/>
              </a:rPr>
              <a:t> &gt;= 0; </a:t>
            </a:r>
            <a:r>
              <a:rPr lang="en-US" sz="1200" dirty="0" err="1">
                <a:latin typeface="Courier" pitchFamily="30" charset="0"/>
              </a:rPr>
              <a:t>i</a:t>
            </a:r>
            <a:r>
              <a:rPr lang="en-US" sz="1200" dirty="0">
                <a:latin typeface="Courier" pitchFamily="30" charset="0"/>
              </a:rPr>
              <a:t>--)</a:t>
            </a:r>
          </a:p>
          <a:p>
            <a:pPr eaLnBrk="1" hangingPunct="1">
              <a:buFont typeface="Wingdings" pitchFamily="5" charset="2"/>
              <a:buNone/>
            </a:pPr>
            <a:r>
              <a:rPr lang="en-US" sz="1200" dirty="0">
                <a:latin typeface="Courier" pitchFamily="30" charset="0"/>
              </a:rPr>
              <a:t>	{</a:t>
            </a:r>
          </a:p>
          <a:p>
            <a:pPr eaLnBrk="1" hangingPunct="1">
              <a:buFont typeface="Wingdings" pitchFamily="5" charset="2"/>
              <a:buNone/>
            </a:pPr>
            <a:r>
              <a:rPr lang="en-US" sz="1200" dirty="0">
                <a:latin typeface="Courier" pitchFamily="30" charset="0"/>
              </a:rPr>
              <a:t>		((</a:t>
            </a:r>
            <a:r>
              <a:rPr lang="en-US" sz="1200" dirty="0" err="1">
                <a:latin typeface="Courier" pitchFamily="30" charset="0"/>
              </a:rPr>
              <a:t>DefaultTableModel</a:t>
            </a:r>
            <a:r>
              <a:rPr lang="en-US" sz="1200" dirty="0">
                <a:latin typeface="Courier" pitchFamily="30" charset="0"/>
              </a:rPr>
              <a:t>)</a:t>
            </a:r>
            <a:r>
              <a:rPr lang="en-US" sz="1200" dirty="0" err="1">
                <a:latin typeface="Courier" pitchFamily="30" charset="0"/>
              </a:rPr>
              <a:t>productTable.getModel</a:t>
            </a:r>
            <a:r>
              <a:rPr lang="en-US" sz="1200" dirty="0">
                <a:latin typeface="Courier" pitchFamily="30" charset="0"/>
              </a:rPr>
              <a:t>()).</a:t>
            </a:r>
            <a:r>
              <a:rPr lang="en-US" sz="1200" dirty="0" err="1">
                <a:latin typeface="Courier" pitchFamily="30" charset="0"/>
              </a:rPr>
              <a:t>removeRow</a:t>
            </a:r>
            <a:r>
              <a:rPr lang="en-US" sz="1200" dirty="0">
                <a:latin typeface="Courier" pitchFamily="30" charset="0"/>
              </a:rPr>
              <a:t>(</a:t>
            </a:r>
            <a:r>
              <a:rPr lang="en-US" sz="1200" dirty="0" err="1">
                <a:latin typeface="Courier" pitchFamily="30" charset="0"/>
              </a:rPr>
              <a:t>i</a:t>
            </a:r>
            <a:r>
              <a:rPr lang="en-US" sz="1200" dirty="0">
                <a:latin typeface="Courier" pitchFamily="30" charset="0"/>
              </a:rPr>
              <a:t>);</a:t>
            </a:r>
          </a:p>
          <a:p>
            <a:pPr eaLnBrk="1" hangingPunct="1">
              <a:buFont typeface="Wingdings" pitchFamily="5" charset="2"/>
              <a:buNone/>
            </a:pPr>
            <a:r>
              <a:rPr lang="en-US" sz="1200" dirty="0">
                <a:latin typeface="Courier" pitchFamily="30" charset="0"/>
              </a:rPr>
              <a:t>	}</a:t>
            </a:r>
          </a:p>
          <a:p>
            <a:pPr eaLnBrk="1" hangingPunct="1">
              <a:buFont typeface="Wingdings" pitchFamily="5" charset="2"/>
              <a:buNone/>
            </a:pPr>
            <a:endParaRPr lang="en-US" sz="1200" dirty="0">
              <a:latin typeface="Courier" pitchFamily="30" charset="0"/>
            </a:endParaRPr>
          </a:p>
          <a:p>
            <a:pPr eaLnBrk="1" hangingPunct="1">
              <a:buFont typeface="Wingdings" pitchFamily="5" charset="2"/>
              <a:buNone/>
            </a:pPr>
            <a:r>
              <a:rPr lang="en-US" sz="1200" dirty="0">
                <a:latin typeface="Courier" pitchFamily="30" charset="0"/>
              </a:rPr>
              <a:t>	</a:t>
            </a:r>
            <a:r>
              <a:rPr lang="en-US" sz="1200" dirty="0" err="1">
                <a:latin typeface="Courier" pitchFamily="30" charset="0"/>
              </a:rPr>
              <a:t>ArrayList</a:t>
            </a:r>
            <a:r>
              <a:rPr lang="en-US" sz="1200" dirty="0">
                <a:latin typeface="Courier" pitchFamily="30" charset="0"/>
              </a:rPr>
              <a:t>&lt;Product&gt; products = </a:t>
            </a:r>
            <a:r>
              <a:rPr lang="en-US" sz="1200" dirty="0" err="1">
                <a:latin typeface="Courier" pitchFamily="30" charset="0"/>
              </a:rPr>
              <a:t>productCatalog</a:t>
            </a:r>
            <a:r>
              <a:rPr lang="en-US" sz="1200" dirty="0">
                <a:latin typeface="Courier" pitchFamily="30" charset="0"/>
              </a:rPr>
              <a:t>().</a:t>
            </a:r>
            <a:r>
              <a:rPr lang="en-US" sz="1200" dirty="0" err="1">
                <a:latin typeface="Courier" pitchFamily="30" charset="0"/>
              </a:rPr>
              <a:t>getProductCatalog</a:t>
            </a:r>
            <a:r>
              <a:rPr lang="en-US" sz="1200" dirty="0">
                <a:latin typeface="Courier" pitchFamily="30" charset="0"/>
              </a:rPr>
              <a:t>();</a:t>
            </a:r>
          </a:p>
          <a:p>
            <a:pPr eaLnBrk="1" hangingPunct="1">
              <a:buFont typeface="Wingdings" pitchFamily="5" charset="2"/>
              <a:buNone/>
            </a:pPr>
            <a:r>
              <a:rPr lang="en-US" sz="1200" dirty="0">
                <a:latin typeface="Courier" pitchFamily="30" charset="0"/>
              </a:rPr>
              <a:t>        </a:t>
            </a:r>
          </a:p>
          <a:p>
            <a:pPr eaLnBrk="1" hangingPunct="1">
              <a:buFont typeface="Wingdings" pitchFamily="5" charset="2"/>
              <a:buNone/>
            </a:pPr>
            <a:r>
              <a:rPr lang="en-US" sz="1200" dirty="0">
                <a:latin typeface="Courier" pitchFamily="30" charset="0"/>
              </a:rPr>
              <a:t>	for (Product p: products)</a:t>
            </a:r>
          </a:p>
          <a:p>
            <a:pPr eaLnBrk="1" hangingPunct="1">
              <a:buFont typeface="Wingdings" pitchFamily="5" charset="2"/>
              <a:buNone/>
            </a:pPr>
            <a:r>
              <a:rPr lang="en-US" sz="1200" dirty="0">
                <a:latin typeface="Courier" pitchFamily="30" charset="0"/>
              </a:rPr>
              <a:t>	{</a:t>
            </a:r>
          </a:p>
          <a:p>
            <a:pPr eaLnBrk="1" hangingPunct="1">
              <a:buFont typeface="Wingdings" pitchFamily="5" charset="2"/>
              <a:buNone/>
            </a:pPr>
            <a:r>
              <a:rPr lang="en-US" sz="1200" dirty="0">
                <a:latin typeface="Courier" pitchFamily="30" charset="0"/>
              </a:rPr>
              <a:t>		Object[] </a:t>
            </a:r>
            <a:r>
              <a:rPr lang="en-US" sz="1200" dirty="0" err="1">
                <a:latin typeface="Courier" pitchFamily="30" charset="0"/>
              </a:rPr>
              <a:t>product_row</a:t>
            </a:r>
            <a:r>
              <a:rPr lang="en-US" sz="1200" dirty="0">
                <a:latin typeface="Courier" pitchFamily="30" charset="0"/>
              </a:rPr>
              <a:t> = new Object[3];           </a:t>
            </a:r>
          </a:p>
          <a:p>
            <a:pPr eaLnBrk="1" hangingPunct="1">
              <a:buFont typeface="Wingdings" pitchFamily="5" charset="2"/>
              <a:buNone/>
            </a:pPr>
            <a:r>
              <a:rPr lang="en-US" sz="1200" dirty="0">
                <a:latin typeface="Courier" pitchFamily="30" charset="0"/>
              </a:rPr>
              <a:t>          </a:t>
            </a:r>
            <a:r>
              <a:rPr lang="en-US" sz="1200" dirty="0" err="1">
                <a:latin typeface="Courier" pitchFamily="30" charset="0"/>
              </a:rPr>
              <a:t>product_row</a:t>
            </a:r>
            <a:r>
              <a:rPr lang="en-US" sz="1200" dirty="0">
                <a:latin typeface="Courier" pitchFamily="30" charset="0"/>
              </a:rPr>
              <a:t> [0] = p;</a:t>
            </a:r>
          </a:p>
          <a:p>
            <a:pPr eaLnBrk="1" hangingPunct="1">
              <a:buFont typeface="Wingdings" pitchFamily="5" charset="2"/>
              <a:buNone/>
            </a:pPr>
            <a:r>
              <a:rPr lang="en-US" sz="1200" dirty="0">
                <a:latin typeface="Courier" pitchFamily="30" charset="0"/>
              </a:rPr>
              <a:t>          </a:t>
            </a:r>
            <a:r>
              <a:rPr lang="en-US" sz="1200" dirty="0" err="1">
                <a:latin typeface="Courier" pitchFamily="30" charset="0"/>
              </a:rPr>
              <a:t>product_row</a:t>
            </a:r>
            <a:r>
              <a:rPr lang="en-US" sz="1200" dirty="0">
                <a:latin typeface="Courier" pitchFamily="30" charset="0"/>
              </a:rPr>
              <a:t> [1] = </a:t>
            </a:r>
            <a:r>
              <a:rPr lang="en-US" sz="1200" dirty="0" err="1">
                <a:latin typeface="Courier" pitchFamily="30" charset="0"/>
              </a:rPr>
              <a:t>p.getPrice</a:t>
            </a:r>
            <a:r>
              <a:rPr lang="en-US" sz="1200" dirty="0">
                <a:latin typeface="Courier" pitchFamily="30" charset="0"/>
              </a:rPr>
              <a:t>();</a:t>
            </a:r>
          </a:p>
          <a:p>
            <a:pPr eaLnBrk="1" hangingPunct="1">
              <a:buFont typeface="Wingdings" pitchFamily="5" charset="2"/>
              <a:buNone/>
            </a:pPr>
            <a:r>
              <a:rPr lang="en-US" sz="1200" dirty="0">
                <a:latin typeface="Courier" pitchFamily="30" charset="0"/>
              </a:rPr>
              <a:t>		</a:t>
            </a:r>
            <a:r>
              <a:rPr lang="en-US" sz="1200" dirty="0" err="1">
                <a:latin typeface="Courier" pitchFamily="30" charset="0"/>
              </a:rPr>
              <a:t>product_row</a:t>
            </a:r>
            <a:r>
              <a:rPr lang="en-US" sz="1200" dirty="0">
                <a:latin typeface="Courier" pitchFamily="30" charset="0"/>
              </a:rPr>
              <a:t> [2] = </a:t>
            </a:r>
            <a:r>
              <a:rPr lang="en-US" sz="1200" dirty="0" err="1">
                <a:latin typeface="Courier" pitchFamily="30" charset="0"/>
              </a:rPr>
              <a:t>p.getAvailability</a:t>
            </a:r>
            <a:r>
              <a:rPr lang="en-US" sz="1200" dirty="0">
                <a:latin typeface="Courier" pitchFamily="30" charset="0"/>
              </a:rPr>
              <a:t>();</a:t>
            </a:r>
          </a:p>
          <a:p>
            <a:pPr eaLnBrk="1" hangingPunct="1">
              <a:buFont typeface="Wingdings" pitchFamily="5" charset="2"/>
              <a:buNone/>
            </a:pPr>
            <a:r>
              <a:rPr lang="en-US" sz="1200" dirty="0">
                <a:latin typeface="Courier" pitchFamily="30" charset="0"/>
              </a:rPr>
              <a:t>                                 </a:t>
            </a:r>
          </a:p>
          <a:p>
            <a:pPr eaLnBrk="1" hangingPunct="1">
              <a:buFont typeface="Wingdings" pitchFamily="5" charset="2"/>
              <a:buNone/>
            </a:pPr>
            <a:r>
              <a:rPr lang="en-US" sz="1200" dirty="0">
                <a:latin typeface="Courier" pitchFamily="30" charset="0"/>
              </a:rPr>
              <a:t>		((</a:t>
            </a:r>
            <a:r>
              <a:rPr lang="en-US" sz="1200" dirty="0" err="1">
                <a:latin typeface="Courier" pitchFamily="30" charset="0"/>
              </a:rPr>
              <a:t>DefaultTableModel</a:t>
            </a:r>
            <a:r>
              <a:rPr lang="en-US" sz="1200" dirty="0">
                <a:latin typeface="Courier" pitchFamily="30" charset="0"/>
              </a:rPr>
              <a:t>)</a:t>
            </a:r>
            <a:r>
              <a:rPr lang="en-US" sz="1200" dirty="0" err="1">
                <a:latin typeface="Courier" pitchFamily="30" charset="0"/>
              </a:rPr>
              <a:t>productTable.getModel</a:t>
            </a:r>
            <a:r>
              <a:rPr lang="en-US" sz="1200" dirty="0">
                <a:latin typeface="Courier" pitchFamily="30" charset="0"/>
              </a:rPr>
              <a:t>()).</a:t>
            </a:r>
            <a:r>
              <a:rPr lang="en-US" sz="1200" dirty="0" err="1">
                <a:latin typeface="Courier" pitchFamily="30" charset="0"/>
              </a:rPr>
              <a:t>addRow</a:t>
            </a:r>
            <a:r>
              <a:rPr lang="en-US" sz="1200" dirty="0">
                <a:latin typeface="Courier" pitchFamily="30" charset="0"/>
              </a:rPr>
              <a:t>(</a:t>
            </a:r>
            <a:r>
              <a:rPr lang="en-US" sz="1200" dirty="0" err="1">
                <a:latin typeface="Courier" pitchFamily="30" charset="0"/>
              </a:rPr>
              <a:t>product_row</a:t>
            </a:r>
            <a:r>
              <a:rPr lang="en-US" sz="1200" dirty="0">
                <a:latin typeface="Courier" pitchFamily="30" charset="0"/>
              </a:rPr>
              <a:t>);</a:t>
            </a:r>
          </a:p>
          <a:p>
            <a:pPr eaLnBrk="1" hangingPunct="1">
              <a:buFont typeface="Wingdings" pitchFamily="5" charset="2"/>
              <a:buNone/>
            </a:pPr>
            <a:r>
              <a:rPr lang="en-US" sz="1200" dirty="0">
                <a:latin typeface="Courier" pitchFamily="30" charset="0"/>
              </a:rPr>
              <a:t>	}</a:t>
            </a:r>
          </a:p>
        </p:txBody>
      </p:sp>
      <p:sp>
        <p:nvSpPr>
          <p:cNvPr id="51204" name="Text Box 13"/>
          <p:cNvSpPr txBox="1">
            <a:spLocks noChangeArrowheads="1"/>
          </p:cNvSpPr>
          <p:nvPr/>
        </p:nvSpPr>
        <p:spPr bwMode="auto">
          <a:xfrm>
            <a:off x="1066800" y="6400800"/>
            <a:ext cx="5638800" cy="457200"/>
          </a:xfrm>
          <a:prstGeom prst="rect">
            <a:avLst/>
          </a:prstGeom>
          <a:noFill/>
          <a:ln w="9525">
            <a:noFill/>
            <a:miter lim="800000"/>
            <a:headEnd/>
            <a:tailEnd/>
          </a:ln>
        </p:spPr>
        <p:txBody>
          <a:bodyPr>
            <a:spAutoFit/>
          </a:bodyPr>
          <a:lstStyle/>
          <a:p>
            <a:pPr>
              <a:spcBef>
                <a:spcPct val="50000"/>
              </a:spcBef>
            </a:pPr>
            <a:r>
              <a:rPr lang="en-US"/>
              <a:t>PLEASE TAKE TIME TO READ CODE</a:t>
            </a:r>
          </a:p>
        </p:txBody>
      </p:sp>
      <p:sp>
        <p:nvSpPr>
          <p:cNvPr id="51205" name="Text Box 10"/>
          <p:cNvSpPr txBox="1">
            <a:spLocks noChangeArrowheads="1"/>
          </p:cNvSpPr>
          <p:nvPr/>
        </p:nvSpPr>
        <p:spPr bwMode="auto">
          <a:xfrm>
            <a:off x="6477000" y="3276600"/>
            <a:ext cx="2667000" cy="457200"/>
          </a:xfrm>
          <a:prstGeom prst="rect">
            <a:avLst/>
          </a:prstGeom>
          <a:noFill/>
          <a:ln w="9525">
            <a:noFill/>
            <a:miter lim="800000"/>
            <a:headEnd/>
            <a:tailEnd/>
          </a:ln>
        </p:spPr>
        <p:txBody>
          <a:bodyPr>
            <a:spAutoFit/>
          </a:bodyPr>
          <a:lstStyle/>
          <a:p>
            <a:pPr>
              <a:spcBef>
                <a:spcPct val="50000"/>
              </a:spcBef>
            </a:pPr>
            <a:r>
              <a:rPr lang="en-US" sz="1200">
                <a:sym typeface="Wingdings" pitchFamily="5" charset="2"/>
              </a:rPr>
              <a:t> </a:t>
            </a:r>
            <a:r>
              <a:rPr lang="en-US" sz="1200"/>
              <a:t>This chunk of code will delete any rows currently in the table.  </a:t>
            </a:r>
          </a:p>
        </p:txBody>
      </p:sp>
      <p:sp>
        <p:nvSpPr>
          <p:cNvPr id="51206" name="Text Box 12"/>
          <p:cNvSpPr txBox="1">
            <a:spLocks noChangeArrowheads="1"/>
          </p:cNvSpPr>
          <p:nvPr/>
        </p:nvSpPr>
        <p:spPr bwMode="auto">
          <a:xfrm>
            <a:off x="6858000" y="4038600"/>
            <a:ext cx="2286000" cy="3046413"/>
          </a:xfrm>
          <a:prstGeom prst="rect">
            <a:avLst/>
          </a:prstGeom>
          <a:noFill/>
          <a:ln w="9525">
            <a:noFill/>
            <a:miter lim="800000"/>
            <a:headEnd/>
            <a:tailEnd/>
          </a:ln>
        </p:spPr>
        <p:txBody>
          <a:bodyPr>
            <a:spAutoFit/>
          </a:bodyPr>
          <a:lstStyle/>
          <a:p>
            <a:pPr>
              <a:spcBef>
                <a:spcPct val="50000"/>
              </a:spcBef>
              <a:buFont typeface="Wingdings" pitchFamily="5" charset="2"/>
              <a:buChar char="ß"/>
            </a:pPr>
            <a:r>
              <a:rPr lang="en-US" sz="1200">
                <a:sym typeface="Wingdings" pitchFamily="5" charset="2"/>
              </a:rPr>
              <a:t>This chunk of code will go through all of the Product objects inside the ProductCatalog variable and do a few things:</a:t>
            </a:r>
            <a:r>
              <a:rPr lang="en-US" sz="1200"/>
              <a:t>1 Create a new object with 3 slots</a:t>
            </a:r>
          </a:p>
          <a:p>
            <a:pPr>
              <a:spcBef>
                <a:spcPct val="50000"/>
              </a:spcBef>
              <a:buFont typeface="Wingdings" pitchFamily="5" charset="2"/>
              <a:buChar char="ß"/>
            </a:pPr>
            <a:r>
              <a:rPr lang="en-US" sz="1200"/>
              <a:t>1 Create a new object with 3 slots</a:t>
            </a:r>
          </a:p>
          <a:p>
            <a:pPr>
              <a:spcBef>
                <a:spcPct val="50000"/>
              </a:spcBef>
              <a:buFont typeface="Wingdings" pitchFamily="5" charset="2"/>
              <a:buChar char="ß"/>
            </a:pPr>
            <a:r>
              <a:rPr lang="en-US" sz="1200"/>
              <a:t>2 Populate the object with some data </a:t>
            </a:r>
          </a:p>
          <a:p>
            <a:pPr>
              <a:spcBef>
                <a:spcPct val="50000"/>
              </a:spcBef>
              <a:buFont typeface="Wingdings" pitchFamily="5" charset="2"/>
              <a:buChar char="ß"/>
            </a:pPr>
            <a:r>
              <a:rPr lang="en-US" sz="1200"/>
              <a:t>3 Add the object as a row in the Table. </a:t>
            </a:r>
          </a:p>
          <a:p>
            <a:pPr>
              <a:spcBef>
                <a:spcPct val="50000"/>
              </a:spcBef>
              <a:buFont typeface="Wingdings" pitchFamily="5" charset="2"/>
              <a:buChar char="ß"/>
            </a:pPr>
            <a:endParaRPr lang="en-US" sz="1200"/>
          </a:p>
          <a:p>
            <a:pPr>
              <a:spcBef>
                <a:spcPct val="50000"/>
              </a:spcBef>
            </a:pPr>
            <a:endParaRPr lang="en-US" sz="12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dirty="0"/>
              <a:t>Roles and responsibilities</a:t>
            </a:r>
          </a:p>
        </p:txBody>
      </p:sp>
      <p:sp>
        <p:nvSpPr>
          <p:cNvPr id="2" name="Content Placeholder 1"/>
          <p:cNvSpPr>
            <a:spLocks noGrp="1"/>
          </p:cNvSpPr>
          <p:nvPr>
            <p:ph idx="1"/>
          </p:nvPr>
        </p:nvSpPr>
        <p:spPr/>
        <p:txBody>
          <a:bodyPr/>
          <a:lstStyle/>
          <a:p>
            <a:r>
              <a:rPr lang="en-US" sz="2800" dirty="0"/>
              <a:t>Volunteer</a:t>
            </a:r>
          </a:p>
          <a:p>
            <a:pPr marL="0" indent="0">
              <a:buNone/>
            </a:pPr>
            <a:r>
              <a:rPr lang="en-US" sz="2800" dirty="0"/>
              <a:t>     Volunteer is of four types :</a:t>
            </a:r>
          </a:p>
          <a:p>
            <a:pPr marL="514350" indent="-514350">
              <a:buFont typeface="+mj-lt"/>
              <a:buAutoNum type="arabicPeriod"/>
            </a:pPr>
            <a:r>
              <a:rPr lang="en-US" sz="2800" dirty="0"/>
              <a:t>Chef(belongs to food department)</a:t>
            </a:r>
          </a:p>
          <a:p>
            <a:pPr marL="514350" indent="-514350">
              <a:buFont typeface="+mj-lt"/>
              <a:buAutoNum type="arabicPeriod"/>
            </a:pPr>
            <a:r>
              <a:rPr lang="en-US" sz="2800" dirty="0"/>
              <a:t>Teacher (belongs to education department)</a:t>
            </a:r>
          </a:p>
          <a:p>
            <a:pPr marL="514350" indent="-514350">
              <a:buFont typeface="+mj-lt"/>
              <a:buAutoNum type="arabicPeriod"/>
            </a:pPr>
            <a:r>
              <a:rPr lang="en-US" sz="2800" dirty="0"/>
              <a:t>Worker(belongs to any department)</a:t>
            </a:r>
          </a:p>
          <a:p>
            <a:pPr marL="514350" indent="-514350">
              <a:buFont typeface="+mj-lt"/>
              <a:buAutoNum type="arabicPeriod"/>
            </a:pPr>
            <a:r>
              <a:rPr lang="en-US" sz="2800" dirty="0"/>
              <a:t>Doctor(belongs to Medical department)</a:t>
            </a:r>
          </a:p>
          <a:p>
            <a:pPr marL="0" indent="0">
              <a:buNone/>
            </a:pPr>
            <a:r>
              <a:rPr lang="en-US" sz="2800" dirty="0"/>
              <a:t>Each volunteer can login, view the list of projects they have assigned to , and update their profile (Address, phone number etc.) </a:t>
            </a:r>
          </a:p>
          <a:p>
            <a:pPr marL="514350" indent="-514350">
              <a:buFont typeface="+mj-lt"/>
              <a:buAutoNum type="arabicPeriod"/>
            </a:pPr>
            <a:endParaRPr lang="en-US" sz="2800" dirty="0"/>
          </a:p>
          <a:p>
            <a:pPr marL="514350" indent="-514350">
              <a:buFont typeface="+mj-lt"/>
              <a:buAutoNum type="arabicPeriod"/>
            </a:pPr>
            <a:endParaRPr lang="en-US" sz="2800" dirty="0"/>
          </a:p>
          <a:p>
            <a:pPr marL="514350" indent="-514350">
              <a:buFont typeface="+mj-lt"/>
              <a:buAutoNum type="arabicPeriod"/>
            </a:pPr>
            <a:endParaRPr lang="en-US" sz="2800" dirty="0"/>
          </a:p>
          <a:p>
            <a:endParaRPr lang="en-US" sz="28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sz="3600"/>
              <a:t>Step 10: ViewProductCatalogJPanel (cont’d)</a:t>
            </a:r>
          </a:p>
        </p:txBody>
      </p:sp>
      <p:sp>
        <p:nvSpPr>
          <p:cNvPr id="52227" name="Rectangle 3"/>
          <p:cNvSpPr>
            <a:spLocks noGrp="1" noChangeArrowheads="1"/>
          </p:cNvSpPr>
          <p:nvPr>
            <p:ph type="body" idx="1"/>
          </p:nvPr>
        </p:nvSpPr>
        <p:spPr/>
        <p:txBody>
          <a:bodyPr/>
          <a:lstStyle/>
          <a:p>
            <a:pPr eaLnBrk="1" hangingPunct="1"/>
            <a:r>
              <a:rPr lang="en-US" sz="1800"/>
              <a:t>Now that you have the refresh method created, you need to call it from the constructor of the ViewProductCatalogJPanel</a:t>
            </a:r>
          </a:p>
          <a:p>
            <a:pPr lvl="1" eaLnBrk="1" hangingPunct="1"/>
            <a:endParaRPr lang="en-US" sz="1600">
              <a:ea typeface="ＭＳ Ｐゴシック" pitchFamily="30" charset="-128"/>
            </a:endParaRPr>
          </a:p>
          <a:p>
            <a:pPr lvl="1" eaLnBrk="1" hangingPunct="1"/>
            <a:endParaRPr lang="en-US" sz="1600">
              <a:ea typeface="ＭＳ Ｐゴシック" pitchFamily="30" charset="-128"/>
            </a:endParaRPr>
          </a:p>
          <a:p>
            <a:pPr lvl="3" eaLnBrk="1" hangingPunct="1"/>
            <a:endParaRPr lang="en-US" sz="1400">
              <a:ea typeface="ＭＳ Ｐゴシック" pitchFamily="30" charset="-128"/>
            </a:endParaRPr>
          </a:p>
        </p:txBody>
      </p:sp>
      <p:sp>
        <p:nvSpPr>
          <p:cNvPr id="52228" name="Text Box 4"/>
          <p:cNvSpPr txBox="1">
            <a:spLocks noChangeArrowheads="1"/>
          </p:cNvSpPr>
          <p:nvPr/>
        </p:nvSpPr>
        <p:spPr bwMode="auto">
          <a:xfrm>
            <a:off x="3886200" y="4343400"/>
            <a:ext cx="5257800" cy="2197100"/>
          </a:xfrm>
          <a:prstGeom prst="rect">
            <a:avLst/>
          </a:prstGeom>
          <a:noFill/>
          <a:ln w="9525">
            <a:noFill/>
            <a:miter lim="800000"/>
            <a:headEnd/>
            <a:tailEnd/>
          </a:ln>
        </p:spPr>
        <p:txBody>
          <a:bodyPr>
            <a:spAutoFit/>
          </a:bodyPr>
          <a:lstStyle/>
          <a:p>
            <a:pPr>
              <a:spcBef>
                <a:spcPct val="50000"/>
              </a:spcBef>
            </a:pPr>
            <a:r>
              <a:rPr lang="en-US" sz="1200" b="0">
                <a:latin typeface="Courier New" pitchFamily="5" charset="0"/>
              </a:rPr>
              <a:t>..</a:t>
            </a:r>
          </a:p>
          <a:p>
            <a:pPr>
              <a:spcBef>
                <a:spcPct val="50000"/>
              </a:spcBef>
            </a:pPr>
            <a:r>
              <a:rPr lang="en-US" sz="1200" b="0">
                <a:latin typeface="Courier New" pitchFamily="5" charset="0"/>
              </a:rPr>
              <a:t> public ViewProductCatalogJPanel(ProductCatalog pc)</a:t>
            </a:r>
          </a:p>
          <a:p>
            <a:pPr>
              <a:spcBef>
                <a:spcPct val="50000"/>
              </a:spcBef>
            </a:pPr>
            <a:r>
              <a:rPr lang="en-US" sz="1200" b="0">
                <a:latin typeface="Courier New" pitchFamily="5" charset="0"/>
              </a:rPr>
              <a:t> {</a:t>
            </a:r>
          </a:p>
          <a:p>
            <a:pPr>
              <a:spcBef>
                <a:spcPct val="50000"/>
              </a:spcBef>
            </a:pPr>
            <a:r>
              <a:rPr lang="en-US" sz="1200" b="0">
                <a:latin typeface="Courier New" pitchFamily="5" charset="0"/>
              </a:rPr>
              <a:t>    initComponents();</a:t>
            </a:r>
          </a:p>
          <a:p>
            <a:pPr>
              <a:spcBef>
                <a:spcPct val="50000"/>
              </a:spcBef>
            </a:pPr>
            <a:r>
              <a:rPr lang="en-US" sz="1200" b="0">
                <a:latin typeface="Courier New" pitchFamily="5" charset="0"/>
              </a:rPr>
              <a:t>    this.productCatalog = pc;</a:t>
            </a:r>
          </a:p>
          <a:p>
            <a:pPr>
              <a:spcBef>
                <a:spcPct val="50000"/>
              </a:spcBef>
            </a:pPr>
            <a:r>
              <a:rPr lang="en-US" sz="1200" b="0">
                <a:latin typeface="Courier New" pitchFamily="5" charset="0"/>
              </a:rPr>
              <a:t>    </a:t>
            </a:r>
            <a:r>
              <a:rPr lang="en-US" sz="1200">
                <a:latin typeface="Courier New" pitchFamily="5" charset="0"/>
              </a:rPr>
              <a:t>refresh();</a:t>
            </a:r>
          </a:p>
          <a:p>
            <a:pPr>
              <a:spcBef>
                <a:spcPct val="50000"/>
              </a:spcBef>
            </a:pPr>
            <a:r>
              <a:rPr lang="en-US" sz="1200" b="0">
                <a:latin typeface="Courier New" pitchFamily="5" charset="0"/>
              </a:rPr>
              <a:t>}</a:t>
            </a:r>
          </a:p>
          <a:p>
            <a:pPr>
              <a:spcBef>
                <a:spcPct val="50000"/>
              </a:spcBef>
            </a:pPr>
            <a:r>
              <a:rPr lang="en-US" sz="1200" b="0">
                <a:latin typeface="Courier New" pitchFamily="5" charset="0"/>
              </a:rPr>
              <a:t>..</a:t>
            </a:r>
          </a:p>
        </p:txBody>
      </p:sp>
      <p:sp>
        <p:nvSpPr>
          <p:cNvPr id="52229" name="Text Box 5"/>
          <p:cNvSpPr txBox="1">
            <a:spLocks noChangeArrowheads="1"/>
          </p:cNvSpPr>
          <p:nvPr/>
        </p:nvSpPr>
        <p:spPr bwMode="auto">
          <a:xfrm>
            <a:off x="0" y="2590800"/>
            <a:ext cx="5257800" cy="1922463"/>
          </a:xfrm>
          <a:prstGeom prst="rect">
            <a:avLst/>
          </a:prstGeom>
          <a:noFill/>
          <a:ln w="9525">
            <a:noFill/>
            <a:miter lim="800000"/>
            <a:headEnd/>
            <a:tailEnd/>
          </a:ln>
        </p:spPr>
        <p:txBody>
          <a:bodyPr>
            <a:spAutoFit/>
          </a:bodyPr>
          <a:lstStyle/>
          <a:p>
            <a:pPr>
              <a:spcBef>
                <a:spcPct val="50000"/>
              </a:spcBef>
            </a:pPr>
            <a:r>
              <a:rPr lang="en-US" sz="1200" b="0">
                <a:latin typeface="Courier New" pitchFamily="5" charset="0"/>
              </a:rPr>
              <a:t>..</a:t>
            </a:r>
          </a:p>
          <a:p>
            <a:pPr>
              <a:spcBef>
                <a:spcPct val="50000"/>
              </a:spcBef>
            </a:pPr>
            <a:r>
              <a:rPr lang="en-US" sz="1200" b="0">
                <a:latin typeface="Courier New" pitchFamily="5" charset="0"/>
              </a:rPr>
              <a:t> public ViewProductCatalogJPanel(ProductCatalog pc)</a:t>
            </a:r>
          </a:p>
          <a:p>
            <a:pPr>
              <a:spcBef>
                <a:spcPct val="50000"/>
              </a:spcBef>
            </a:pPr>
            <a:r>
              <a:rPr lang="en-US" sz="1200" b="0">
                <a:latin typeface="Courier New" pitchFamily="5" charset="0"/>
              </a:rPr>
              <a:t> {</a:t>
            </a:r>
          </a:p>
          <a:p>
            <a:pPr>
              <a:spcBef>
                <a:spcPct val="50000"/>
              </a:spcBef>
            </a:pPr>
            <a:r>
              <a:rPr lang="en-US" sz="1200" b="0">
                <a:latin typeface="Courier New" pitchFamily="5" charset="0"/>
              </a:rPr>
              <a:t>    initComponents();</a:t>
            </a:r>
          </a:p>
          <a:p>
            <a:pPr>
              <a:spcBef>
                <a:spcPct val="50000"/>
              </a:spcBef>
            </a:pPr>
            <a:r>
              <a:rPr lang="en-US" sz="1200" b="0">
                <a:latin typeface="Courier New" pitchFamily="5" charset="0"/>
              </a:rPr>
              <a:t>    this.productCatalog = pc;</a:t>
            </a:r>
          </a:p>
          <a:p>
            <a:pPr>
              <a:spcBef>
                <a:spcPct val="50000"/>
              </a:spcBef>
            </a:pPr>
            <a:r>
              <a:rPr lang="en-US" sz="1200" b="0">
                <a:latin typeface="Courier New" pitchFamily="5" charset="0"/>
              </a:rPr>
              <a:t>}</a:t>
            </a:r>
          </a:p>
          <a:p>
            <a:pPr>
              <a:spcBef>
                <a:spcPct val="50000"/>
              </a:spcBef>
            </a:pPr>
            <a:r>
              <a:rPr lang="en-US" sz="1200" b="0">
                <a:latin typeface="Courier New" pitchFamily="5" charset="0"/>
              </a:rPr>
              <a:t>..</a:t>
            </a:r>
          </a:p>
        </p:txBody>
      </p:sp>
      <p:cxnSp>
        <p:nvCxnSpPr>
          <p:cNvPr id="52230" name="AutoShape 6"/>
          <p:cNvCxnSpPr>
            <a:cxnSpLocks noChangeShapeType="1"/>
          </p:cNvCxnSpPr>
          <p:nvPr/>
        </p:nvCxnSpPr>
        <p:spPr bwMode="auto">
          <a:xfrm>
            <a:off x="3048000" y="4191000"/>
            <a:ext cx="381000" cy="469900"/>
          </a:xfrm>
          <a:prstGeom prst="straightConnector1">
            <a:avLst/>
          </a:prstGeom>
          <a:noFill/>
          <a:ln w="69850">
            <a:solidFill>
              <a:schemeClr val="tx1"/>
            </a:solidFill>
            <a:miter lim="800000"/>
            <a:headEnd/>
            <a:tailEnd type="triangle" w="med" len="med"/>
          </a:ln>
        </p:spPr>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sz="3600"/>
              <a:t>Step 10: ViewProductCatalogJPanel (cont’d)</a:t>
            </a:r>
          </a:p>
        </p:txBody>
      </p:sp>
      <p:sp>
        <p:nvSpPr>
          <p:cNvPr id="54275" name="Rectangle 3"/>
          <p:cNvSpPr>
            <a:spLocks noGrp="1" noChangeArrowheads="1"/>
          </p:cNvSpPr>
          <p:nvPr>
            <p:ph type="body" idx="1"/>
          </p:nvPr>
        </p:nvSpPr>
        <p:spPr/>
        <p:txBody>
          <a:bodyPr/>
          <a:lstStyle/>
          <a:p>
            <a:pPr eaLnBrk="1" hangingPunct="1"/>
            <a:r>
              <a:rPr lang="en-US" sz="1800"/>
              <a:t>Finally, You will need import statements that you are unaware of for the ViewProductCatalogJPanel:</a:t>
            </a:r>
          </a:p>
          <a:p>
            <a:pPr lvl="1" eaLnBrk="1" hangingPunct="1"/>
            <a:endParaRPr lang="en-US" sz="1600">
              <a:ea typeface="ＭＳ Ｐゴシック" pitchFamily="30" charset="-128"/>
            </a:endParaRPr>
          </a:p>
          <a:p>
            <a:pPr lvl="1" eaLnBrk="1" hangingPunct="1"/>
            <a:endParaRPr lang="en-US" sz="1600">
              <a:ea typeface="ＭＳ Ｐゴシック" pitchFamily="30" charset="-128"/>
            </a:endParaRPr>
          </a:p>
          <a:p>
            <a:pPr lvl="1" eaLnBrk="1" hangingPunct="1"/>
            <a:endParaRPr lang="en-US" sz="1600">
              <a:ea typeface="ＭＳ Ｐゴシック" pitchFamily="30" charset="-128"/>
            </a:endParaRPr>
          </a:p>
          <a:p>
            <a:pPr lvl="3" eaLnBrk="1" hangingPunct="1"/>
            <a:endParaRPr lang="en-US" sz="1400">
              <a:ea typeface="ＭＳ Ｐゴシック" pitchFamily="30" charset="-128"/>
            </a:endParaRPr>
          </a:p>
        </p:txBody>
      </p:sp>
      <p:sp>
        <p:nvSpPr>
          <p:cNvPr id="54276" name="Text Box 5"/>
          <p:cNvSpPr txBox="1">
            <a:spLocks noChangeArrowheads="1"/>
          </p:cNvSpPr>
          <p:nvPr/>
        </p:nvSpPr>
        <p:spPr bwMode="auto">
          <a:xfrm>
            <a:off x="1524000" y="2741613"/>
            <a:ext cx="5486400" cy="1373187"/>
          </a:xfrm>
          <a:prstGeom prst="rect">
            <a:avLst/>
          </a:prstGeom>
          <a:noFill/>
          <a:ln w="9525">
            <a:noFill/>
            <a:miter lim="800000"/>
            <a:headEnd/>
            <a:tailEnd/>
          </a:ln>
        </p:spPr>
        <p:txBody>
          <a:bodyPr>
            <a:spAutoFit/>
          </a:bodyPr>
          <a:lstStyle/>
          <a:p>
            <a:pPr>
              <a:spcBef>
                <a:spcPct val="50000"/>
              </a:spcBef>
            </a:pPr>
            <a:r>
              <a:rPr lang="en-US" sz="1200" b="0">
                <a:latin typeface="Courier New" pitchFamily="5" charset="0"/>
              </a:rPr>
              <a:t>..</a:t>
            </a:r>
          </a:p>
          <a:p>
            <a:pPr>
              <a:spcBef>
                <a:spcPct val="50000"/>
              </a:spcBef>
            </a:pPr>
            <a:r>
              <a:rPr lang="en-US" sz="1200" b="0">
                <a:latin typeface="Courier New" pitchFamily="5" charset="0"/>
              </a:rPr>
              <a:t>  import Business.*;</a:t>
            </a:r>
          </a:p>
          <a:p>
            <a:pPr>
              <a:spcBef>
                <a:spcPct val="50000"/>
              </a:spcBef>
            </a:pPr>
            <a:r>
              <a:rPr lang="en-US" sz="1200" b="0">
                <a:latin typeface="Courier New" pitchFamily="5" charset="0"/>
              </a:rPr>
              <a:t>  import javax.swing.table.DefaultTableModel;</a:t>
            </a:r>
          </a:p>
          <a:p>
            <a:pPr>
              <a:spcBef>
                <a:spcPct val="50000"/>
              </a:spcBef>
            </a:pPr>
            <a:r>
              <a:rPr lang="en-US" sz="1200" b="0">
                <a:latin typeface="Courier New" pitchFamily="5" charset="0"/>
              </a:rPr>
              <a:t>  import java.util.ArrayList;</a:t>
            </a:r>
          </a:p>
          <a:p>
            <a:pPr>
              <a:spcBef>
                <a:spcPct val="50000"/>
              </a:spcBef>
            </a:pPr>
            <a:r>
              <a:rPr lang="en-US" sz="1200" b="0">
                <a:latin typeface="Courier New" pitchFamily="5" charset="0"/>
              </a:rPr>
              <a: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sz="3600"/>
              <a:t>Step 11: Fix any errors and Run</a:t>
            </a:r>
          </a:p>
        </p:txBody>
      </p:sp>
      <p:sp>
        <p:nvSpPr>
          <p:cNvPr id="56323" name="Rectangle 3"/>
          <p:cNvSpPr>
            <a:spLocks noGrp="1" noChangeArrowheads="1"/>
          </p:cNvSpPr>
          <p:nvPr>
            <p:ph type="body" idx="1"/>
          </p:nvPr>
        </p:nvSpPr>
        <p:spPr/>
        <p:txBody>
          <a:bodyPr/>
          <a:lstStyle/>
          <a:p>
            <a:pPr eaLnBrk="1" hangingPunct="1"/>
            <a:r>
              <a:rPr lang="en-US" sz="1800"/>
              <a:t>You have completed quite a bit of work.</a:t>
            </a:r>
          </a:p>
          <a:p>
            <a:pPr lvl="1" eaLnBrk="1" hangingPunct="1"/>
            <a:r>
              <a:rPr lang="en-US" sz="1600">
                <a:ea typeface="ＭＳ Ｐゴシック" pitchFamily="30" charset="-128"/>
              </a:rPr>
              <a:t>Chances are, you probably have some errors</a:t>
            </a:r>
          </a:p>
          <a:p>
            <a:pPr lvl="1" eaLnBrk="1" hangingPunct="1"/>
            <a:r>
              <a:rPr lang="en-US" sz="1600">
                <a:ea typeface="ＭＳ Ｐゴシック" pitchFamily="30" charset="-128"/>
              </a:rPr>
              <a:t>Go back to the classes that have errors and look at the error</a:t>
            </a:r>
          </a:p>
          <a:p>
            <a:pPr lvl="2" eaLnBrk="1" hangingPunct="1"/>
            <a:r>
              <a:rPr lang="en-US" sz="1400">
                <a:ea typeface="ＭＳ Ｐゴシック" pitchFamily="30" charset="-128"/>
              </a:rPr>
              <a:t>If you have a “Cannot find symbol error” – I would check to see if you have all the import statements and make sure you have no Capitalization issues</a:t>
            </a:r>
          </a:p>
          <a:p>
            <a:pPr lvl="2" eaLnBrk="1" hangingPunct="1"/>
            <a:endParaRPr lang="en-US" sz="1400">
              <a:ea typeface="ＭＳ Ｐゴシック" pitchFamily="30" charset="-128"/>
            </a:endParaRPr>
          </a:p>
          <a:p>
            <a:pPr eaLnBrk="1" hangingPunct="1"/>
            <a:endParaRPr lang="en-US" sz="1800"/>
          </a:p>
          <a:p>
            <a:pPr eaLnBrk="1" hangingPunct="1"/>
            <a:r>
              <a:rPr lang="en-US" sz="1800"/>
              <a:t>Run the program</a:t>
            </a:r>
          </a:p>
          <a:p>
            <a:pPr lvl="1" eaLnBrk="1" hangingPunct="1"/>
            <a:r>
              <a:rPr lang="en-US" sz="1600">
                <a:ea typeface="ＭＳ Ｐゴシック" pitchFamily="30" charset="-128"/>
              </a:rPr>
              <a:t>From the AddProductJPanel try to add multiple Products</a:t>
            </a:r>
          </a:p>
          <a:p>
            <a:pPr lvl="1" eaLnBrk="1" hangingPunct="1"/>
            <a:r>
              <a:rPr lang="en-US" sz="1600">
                <a:ea typeface="ＭＳ Ｐゴシック" pitchFamily="30" charset="-128"/>
              </a:rPr>
              <a:t>Then, see if they are all displayed in the ViewProductCatalogJPanel</a:t>
            </a:r>
          </a:p>
          <a:p>
            <a:pPr lvl="1" eaLnBrk="1" hangingPunct="1"/>
            <a:endParaRPr lang="en-US" sz="1600">
              <a:ea typeface="ＭＳ Ｐゴシック" pitchFamily="30" charset="-128"/>
            </a:endParaRPr>
          </a:p>
          <a:p>
            <a:pPr lvl="1" eaLnBrk="1" hangingPunct="1"/>
            <a:endParaRPr lang="en-US" sz="1600">
              <a:ea typeface="ＭＳ Ｐゴシック" pitchFamily="30" charset="-128"/>
            </a:endParaRPr>
          </a:p>
          <a:p>
            <a:pPr lvl="1" eaLnBrk="1" hangingPunct="1"/>
            <a:endParaRPr lang="en-US" sz="1600">
              <a:ea typeface="ＭＳ Ｐゴシック" pitchFamily="30" charset="-128"/>
            </a:endParaRPr>
          </a:p>
          <a:p>
            <a:pPr lvl="3" eaLnBrk="1" hangingPunct="1"/>
            <a:endParaRPr lang="en-US" sz="1400">
              <a:ea typeface="ＭＳ Ｐゴシック" pitchFamily="30" charset="-128"/>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a:t>Step 12: Run the program</a:t>
            </a:r>
          </a:p>
        </p:txBody>
      </p:sp>
      <p:sp>
        <p:nvSpPr>
          <p:cNvPr id="58371" name="Rectangle 3"/>
          <p:cNvSpPr>
            <a:spLocks noGrp="1" noChangeArrowheads="1"/>
          </p:cNvSpPr>
          <p:nvPr>
            <p:ph type="body" idx="1"/>
          </p:nvPr>
        </p:nvSpPr>
        <p:spPr/>
        <p:txBody>
          <a:bodyPr/>
          <a:lstStyle/>
          <a:p>
            <a:pPr eaLnBrk="1" hangingPunct="1"/>
            <a:r>
              <a:rPr lang="en-US" sz="2800"/>
              <a:t>Congratulations, you have completed the lab!</a:t>
            </a:r>
          </a:p>
          <a:p>
            <a:pPr eaLnBrk="1" hangingPunct="1">
              <a:buFont typeface="Wingdings" pitchFamily="5" charset="2"/>
              <a:buNone/>
            </a:pPr>
            <a:endParaRPr lang="en-US" sz="2800"/>
          </a:p>
          <a:p>
            <a:pPr eaLnBrk="1" hangingPunct="1"/>
            <a:r>
              <a:rPr lang="en-US" sz="2800"/>
              <a:t>If you still have issues after completeing the lab, contact the TA’s.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228600" y="2590800"/>
            <a:ext cx="7772400" cy="1938992"/>
          </a:xfrm>
          <a:prstGeom prst="rect">
            <a:avLst/>
          </a:prstGeom>
        </p:spPr>
        <p:txBody>
          <a:bodyPr wrap="square">
            <a:spAutoFit/>
          </a:bodyPr>
          <a:lstStyle/>
          <a:p>
            <a:r>
              <a:rPr lang="en-US" sz="4000" dirty="0">
                <a:latin typeface="Courier" pitchFamily="30" charset="0"/>
              </a:rPr>
              <a:t>((</a:t>
            </a:r>
            <a:r>
              <a:rPr lang="en-US" sz="4000" dirty="0" err="1">
                <a:latin typeface="Courier" pitchFamily="30" charset="0"/>
              </a:rPr>
              <a:t>DefaultTableModel</a:t>
            </a:r>
            <a:r>
              <a:rPr lang="en-US" sz="4000" dirty="0">
                <a:latin typeface="Courier" pitchFamily="30" charset="0"/>
              </a:rPr>
              <a:t>)</a:t>
            </a:r>
            <a:r>
              <a:rPr lang="en-US" sz="4000" dirty="0" err="1">
                <a:latin typeface="Courier" pitchFamily="30" charset="0"/>
              </a:rPr>
              <a:t>productTable.getModel</a:t>
            </a:r>
            <a:r>
              <a:rPr lang="en-US" sz="4000" dirty="0">
                <a:latin typeface="Courier" pitchFamily="30" charset="0"/>
              </a:rPr>
              <a:t>()).</a:t>
            </a:r>
            <a:r>
              <a:rPr lang="en-US" sz="4000" dirty="0" err="1">
                <a:latin typeface="Courier" pitchFamily="30" charset="0"/>
              </a:rPr>
              <a:t>addRow</a:t>
            </a:r>
            <a:r>
              <a:rPr lang="en-US" sz="4000" dirty="0">
                <a:latin typeface="Courier" pitchFamily="30" charset="0"/>
              </a:rPr>
              <a:t>(</a:t>
            </a:r>
            <a:r>
              <a:rPr lang="en-US" sz="4000" dirty="0" err="1">
                <a:latin typeface="Courier" pitchFamily="30" charset="0"/>
              </a:rPr>
              <a:t>product_row</a:t>
            </a:r>
            <a:r>
              <a:rPr lang="en-US" sz="4000" dirty="0">
                <a:latin typeface="Courier" pitchFamily="30" charset="0"/>
              </a:rPr>
              <a:t>);</a:t>
            </a:r>
            <a:endParaRPr lang="en-US" sz="4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en-US" dirty="0"/>
              <a:t>How NGOs cooperate</a:t>
            </a:r>
          </a:p>
        </p:txBody>
      </p:sp>
      <p:sp>
        <p:nvSpPr>
          <p:cNvPr id="2" name="Content Placeholder 1"/>
          <p:cNvSpPr>
            <a:spLocks noGrp="1"/>
          </p:cNvSpPr>
          <p:nvPr>
            <p:ph idx="1"/>
          </p:nvPr>
        </p:nvSpPr>
        <p:spPr/>
        <p:txBody>
          <a:bodyPr/>
          <a:lstStyle/>
          <a:p>
            <a:r>
              <a:rPr lang="en-US" sz="2800" dirty="0"/>
              <a:t>When the NGO creates new project to address the certain kind of calamity, a new communication line is created and established , where he/she can request the recourses like funds or volunteers.</a:t>
            </a:r>
          </a:p>
          <a:p>
            <a:r>
              <a:rPr lang="en-US" sz="2800" dirty="0"/>
              <a:t>Every NGO is able to access the newly created communication line and able to respond to the requesting NGO with the recourses they have requested</a:t>
            </a:r>
          </a:p>
          <a:p>
            <a:endParaRPr lang="en-US" sz="2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NGO maintains donations?</a:t>
            </a:r>
          </a:p>
        </p:txBody>
      </p:sp>
      <p:sp>
        <p:nvSpPr>
          <p:cNvPr id="3" name="Content Placeholder 2"/>
          <p:cNvSpPr>
            <a:spLocks noGrp="1"/>
          </p:cNvSpPr>
          <p:nvPr>
            <p:ph idx="1"/>
          </p:nvPr>
        </p:nvSpPr>
        <p:spPr/>
        <p:txBody>
          <a:bodyPr/>
          <a:lstStyle/>
          <a:p>
            <a:r>
              <a:rPr lang="en-US" dirty="0"/>
              <a:t>System provides a way for a donor to register to a certain NGO</a:t>
            </a:r>
          </a:p>
          <a:p>
            <a:r>
              <a:rPr lang="en-US" dirty="0"/>
              <a:t>Once NGO administrator provides user account to the donor, the donor will be able to log in to the system and make donations.</a:t>
            </a:r>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the NGO manage funds?</a:t>
            </a:r>
          </a:p>
        </p:txBody>
      </p:sp>
      <p:graphicFrame>
        <p:nvGraphicFramePr>
          <p:cNvPr id="4" name="Diagram 3"/>
          <p:cNvGraphicFramePr/>
          <p:nvPr>
            <p:extLst>
              <p:ext uri="{D42A27DB-BD31-4B8C-83A1-F6EECF244321}">
                <p14:modId xmlns:p14="http://schemas.microsoft.com/office/powerpoint/2010/main" val="1750827311"/>
              </p:ext>
            </p:extLst>
          </p:nvPr>
        </p:nvGraphicFramePr>
        <p:xfrm>
          <a:off x="990600" y="4038600"/>
          <a:ext cx="7848600" cy="2159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457200"/>
            <a:ext cx="7793037" cy="1143000"/>
          </a:xfrm>
        </p:spPr>
        <p:txBody>
          <a:bodyPr/>
          <a:lstStyle/>
          <a:p>
            <a:r>
              <a:rPr lang="en-US" dirty="0"/>
              <a:t>Charts to help Administrator Analyze the ….</a:t>
            </a:r>
          </a:p>
        </p:txBody>
      </p:sp>
      <p:sp>
        <p:nvSpPr>
          <p:cNvPr id="6" name="Rectangle 5"/>
          <p:cNvSpPr/>
          <p:nvPr/>
        </p:nvSpPr>
        <p:spPr>
          <a:xfrm rot="5400000">
            <a:off x="3162300" y="190500"/>
            <a:ext cx="3048000" cy="70866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Tree>
  </p:cSld>
  <p:clrMapOvr>
    <a:masterClrMapping/>
  </p:clrMapOvr>
</p:sld>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a:ln>
              <a:noFill/>
            </a:ln>
            <a:solidFill>
              <a:schemeClr val="tx1"/>
            </a:solidFill>
            <a:effectLst/>
            <a:latin typeface="Tahoma" pitchFamily="5"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a:ln>
              <a:noFill/>
            </a:ln>
            <a:solidFill>
              <a:schemeClr val="tx1"/>
            </a:solidFill>
            <a:effectLst/>
            <a:latin typeface="Tahoma" pitchFamily="5"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Designs\Blends.pot</Template>
  <TotalTime>6367</TotalTime>
  <Words>2987</Words>
  <Application>Microsoft Office PowerPoint</Application>
  <PresentationFormat>On-screen Show (4:3)</PresentationFormat>
  <Paragraphs>581</Paragraphs>
  <Slides>54</Slides>
  <Notes>25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54</vt:i4>
      </vt:variant>
    </vt:vector>
  </HeadingPairs>
  <TitlesOfParts>
    <vt:vector size="64" baseType="lpstr">
      <vt:lpstr>ＭＳ Ｐゴシック</vt:lpstr>
      <vt:lpstr>Arial</vt:lpstr>
      <vt:lpstr>Calibri</vt:lpstr>
      <vt:lpstr>Courier</vt:lpstr>
      <vt:lpstr>Courier New</vt:lpstr>
      <vt:lpstr>Gill Sans MT</vt:lpstr>
      <vt:lpstr>Tahoma</vt:lpstr>
      <vt:lpstr>Times New Roman</vt:lpstr>
      <vt:lpstr>Wingdings</vt:lpstr>
      <vt:lpstr>Blends</vt:lpstr>
      <vt:lpstr>Global Humanitarian Aid </vt:lpstr>
      <vt:lpstr>Objective</vt:lpstr>
      <vt:lpstr>Roles and responsibilities</vt:lpstr>
      <vt:lpstr>Roles and responsibilities</vt:lpstr>
      <vt:lpstr>Roles and responsibilities</vt:lpstr>
      <vt:lpstr>How NGOs cooperate</vt:lpstr>
      <vt:lpstr>How NGO maintains donations?</vt:lpstr>
      <vt:lpstr>How does the NGO manage funds?</vt:lpstr>
      <vt:lpstr>Charts to help Administrator Analyze the ….</vt:lpstr>
      <vt:lpstr>Conclusion</vt:lpstr>
      <vt:lpstr>So what is the information model for the product catalog?</vt:lpstr>
      <vt:lpstr>Product catalog keeps track of products</vt:lpstr>
      <vt:lpstr>Product catalog keeps track of products</vt:lpstr>
      <vt:lpstr>Product catalog keeps track of products (manages products)</vt:lpstr>
      <vt:lpstr>Other Catalog Patterns (AKA factory pattern)</vt:lpstr>
      <vt:lpstr>How to implement this pattern in java?</vt:lpstr>
      <vt:lpstr>Why learning how to implement relationship connections are important?</vt:lpstr>
      <vt:lpstr>PowerPoint Presentation</vt:lpstr>
      <vt:lpstr>PowerPoint Presentation</vt:lpstr>
      <vt:lpstr>PowerPoint Presentation</vt:lpstr>
      <vt:lpstr>Create Product Class under the business package</vt:lpstr>
      <vt:lpstr>ProductCatalog Class under the business package</vt:lpstr>
      <vt:lpstr>ProductCatalog Class under the business package</vt:lpstr>
      <vt:lpstr>How the product catalog will flow through the screens?</vt:lpstr>
      <vt:lpstr>Create product catalog and save it here in a reference variable</vt:lpstr>
      <vt:lpstr>Create product catalog and save it here in a reference variable</vt:lpstr>
      <vt:lpstr>What is an ArrayList?</vt:lpstr>
      <vt:lpstr>How to declare and create an arraylist object?</vt:lpstr>
      <vt:lpstr>How to create the catalog Object?</vt:lpstr>
      <vt:lpstr>How to create a product and add the product to the catalog?</vt:lpstr>
      <vt:lpstr>How to access and traverse the product list?</vt:lpstr>
      <vt:lpstr>How to access and traverse the product list?</vt:lpstr>
      <vt:lpstr>Step 1: Open up the based project</vt:lpstr>
      <vt:lpstr>Step 2: Creating the Product Class</vt:lpstr>
      <vt:lpstr>Step 3: Creating the ProductCatalog Class</vt:lpstr>
      <vt:lpstr>Step 4: Define the ProductCatalog attribute</vt:lpstr>
      <vt:lpstr>Step 4: Define the ProductCatalog attribute (cont’d)</vt:lpstr>
      <vt:lpstr>Step 5: Build on the ProductCatalog class</vt:lpstr>
      <vt:lpstr>Step 5: Build on the ProductCatalog class (cont’d)</vt:lpstr>
      <vt:lpstr>Step 6:  Congratulations, you have your ProductCatalog Class</vt:lpstr>
      <vt:lpstr>Step 7: Edit the properties of the jTable</vt:lpstr>
      <vt:lpstr>Step 7: Edit the properties of the jTable (cont’d)</vt:lpstr>
      <vt:lpstr>Step 8: Instantiate and Pass the ProductCatalog in JFrame</vt:lpstr>
      <vt:lpstr>Step 8: Instantiate and Pass the ProductCatalog in JFrame (cont’d)</vt:lpstr>
      <vt:lpstr>Step 9: AddProductJPanel</vt:lpstr>
      <vt:lpstr>Step 9: AddProductJPanel (cont’d)</vt:lpstr>
      <vt:lpstr>Step 10: ViewProductCatalogJPanel</vt:lpstr>
      <vt:lpstr>Step 10: ViewProductCatalogJPanel (cont’d)</vt:lpstr>
      <vt:lpstr>Step 10: ViewProductCatalogJPanel (cont’d)</vt:lpstr>
      <vt:lpstr>Step 10: ViewProductCatalogJPanel (cont’d)</vt:lpstr>
      <vt:lpstr>Step 10: ViewProductCatalogJPanel (cont’d)</vt:lpstr>
      <vt:lpstr>Step 11: Fix any errors and Run</vt:lpstr>
      <vt:lpstr>Step 12: Run the program</vt:lpstr>
      <vt:lpstr>PowerPoint Presentation</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 1</dc:title>
  <dc:creator>Ryan</dc:creator>
  <cp:lastModifiedBy>Admin</cp:lastModifiedBy>
  <cp:revision>259</cp:revision>
  <dcterms:created xsi:type="dcterms:W3CDTF">2008-09-25T20:00:39Z</dcterms:created>
  <dcterms:modified xsi:type="dcterms:W3CDTF">2016-12-12T05:05:06Z</dcterms:modified>
</cp:coreProperties>
</file>